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1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1" r:id="rId1"/>
    <p:sldMasterId id="2147483766" r:id="rId2"/>
    <p:sldMasterId id="2147483798" r:id="rId3"/>
    <p:sldMasterId id="2147483777" r:id="rId4"/>
    <p:sldMasterId id="2147483705" r:id="rId5"/>
    <p:sldMasterId id="2147483736" r:id="rId6"/>
    <p:sldMasterId id="2147483801" r:id="rId7"/>
    <p:sldMasterId id="2147483689" r:id="rId8"/>
    <p:sldMasterId id="2147483707" r:id="rId9"/>
    <p:sldMasterId id="2147483729" r:id="rId10"/>
    <p:sldMasterId id="2147483714" r:id="rId11"/>
    <p:sldMasterId id="2147483746" r:id="rId12"/>
    <p:sldMasterId id="2147483761" r:id="rId13"/>
    <p:sldMasterId id="2147483730" r:id="rId14"/>
    <p:sldMasterId id="2147483703" r:id="rId15"/>
  </p:sldMasterIdLst>
  <p:notesMasterIdLst>
    <p:notesMasterId r:id="rId40"/>
  </p:notesMasterIdLst>
  <p:handoutMasterIdLst>
    <p:handoutMasterId r:id="rId41"/>
  </p:handoutMasterIdLst>
  <p:sldIdLst>
    <p:sldId id="2413" r:id="rId16"/>
    <p:sldId id="2440" r:id="rId17"/>
    <p:sldId id="2447" r:id="rId18"/>
    <p:sldId id="2448" r:id="rId19"/>
    <p:sldId id="2449" r:id="rId20"/>
    <p:sldId id="2450" r:id="rId21"/>
    <p:sldId id="2451" r:id="rId22"/>
    <p:sldId id="2452" r:id="rId23"/>
    <p:sldId id="2453" r:id="rId24"/>
    <p:sldId id="2454" r:id="rId25"/>
    <p:sldId id="2455" r:id="rId26"/>
    <p:sldId id="2456" r:id="rId27"/>
    <p:sldId id="2467" r:id="rId28"/>
    <p:sldId id="2457" r:id="rId29"/>
    <p:sldId id="2465" r:id="rId30"/>
    <p:sldId id="2466" r:id="rId31"/>
    <p:sldId id="2458" r:id="rId32"/>
    <p:sldId id="2459" r:id="rId33"/>
    <p:sldId id="2460" r:id="rId34"/>
    <p:sldId id="2461" r:id="rId35"/>
    <p:sldId id="2462" r:id="rId36"/>
    <p:sldId id="2463" r:id="rId37"/>
    <p:sldId id="2464" r:id="rId38"/>
    <p:sldId id="2415" r:id="rId39"/>
  </p:sldIdLst>
  <p:sldSz cx="10691813" cy="7559675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Шаблон А4" id="{51AE494D-DDB0-A446-B4B6-021791644DB7}">
          <p14:sldIdLst>
            <p14:sldId id="2413"/>
            <p14:sldId id="2440"/>
            <p14:sldId id="2447"/>
            <p14:sldId id="2448"/>
            <p14:sldId id="2449"/>
            <p14:sldId id="2450"/>
            <p14:sldId id="2451"/>
            <p14:sldId id="2452"/>
            <p14:sldId id="2453"/>
            <p14:sldId id="2454"/>
            <p14:sldId id="2455"/>
            <p14:sldId id="2456"/>
            <p14:sldId id="2467"/>
            <p14:sldId id="2457"/>
            <p14:sldId id="2465"/>
            <p14:sldId id="2466"/>
            <p14:sldId id="2458"/>
            <p14:sldId id="2459"/>
            <p14:sldId id="2460"/>
            <p14:sldId id="2461"/>
            <p14:sldId id="2462"/>
            <p14:sldId id="2463"/>
            <p14:sldId id="2464"/>
            <p14:sldId id="241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я Плотникова" initials="ЕП" lastIdx="145" clrIdx="0">
    <p:extLst/>
  </p:cmAuthor>
  <p:cmAuthor id="2" name="Светлана Поспелова" initials="СП" lastIdx="25" clrIdx="1">
    <p:extLst/>
  </p:cmAuthor>
  <p:cmAuthor id="3" name="Admin" initials="A" lastIdx="110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74"/>
    <a:srgbClr val="0000FF"/>
    <a:srgbClr val="E1EFF4"/>
    <a:srgbClr val="F2F2F2"/>
    <a:srgbClr val="FF3A21"/>
    <a:srgbClr val="FF0000"/>
    <a:srgbClr val="FD6925"/>
    <a:srgbClr val="025EA1"/>
    <a:srgbClr val="259789"/>
    <a:srgbClr val="E20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72503" autoAdjust="0"/>
  </p:normalViewPr>
  <p:slideViewPr>
    <p:cSldViewPr snapToGrid="0" snapToObjects="1">
      <p:cViewPr varScale="1">
        <p:scale>
          <a:sx n="58" d="100"/>
          <a:sy n="58" d="100"/>
        </p:scale>
        <p:origin x="-108" y="-378"/>
      </p:cViewPr>
      <p:guideLst>
        <p:guide orient="horz" pos="2381"/>
        <p:guide pos="3367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-12547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416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3930B6F-3C75-2242-867F-5DD950FB0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4DF4D7D-90BE-5C43-B5B2-E3FB9978A8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F5ADB-B468-6A40-A023-099BFBE67612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F62B96B-D7C6-C34C-B493-765BFDFC6B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C81364B-7036-2B41-9B98-6B79E8F200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4C765-F04B-5541-A7E4-EE73ADD82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56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7CED9-DEBC-1940-9AEE-DF18EEB42B69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B18B-E07D-BE4E-ADB7-B15E98E61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8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Доклад посвящен разработке алгоритма реконструкции изображений для </a:t>
            </a:r>
            <a:r>
              <a:rPr lang="ru-RU" dirty="0" err="1" smtClean="0"/>
              <a:t>малодозного</a:t>
            </a:r>
            <a:r>
              <a:rPr lang="ru-RU" dirty="0" smtClean="0"/>
              <a:t> </a:t>
            </a:r>
            <a:r>
              <a:rPr lang="ru-RU" dirty="0" err="1" smtClean="0"/>
              <a:t>томосинтеза</a:t>
            </a:r>
            <a:r>
              <a:rPr lang="ru-RU" dirty="0" smtClean="0"/>
              <a:t> молочной железы</a:t>
            </a:r>
            <a:r>
              <a:rPr lang="ru-RU" baseline="0" dirty="0" smtClean="0"/>
              <a:t> с применением инструментов искусственного интеллекта таких как генетический алгоритм и глубокая </a:t>
            </a:r>
            <a:r>
              <a:rPr lang="ru-RU" baseline="0" dirty="0" err="1" smtClean="0"/>
              <a:t>сверточная</a:t>
            </a:r>
            <a:r>
              <a:rPr lang="ru-RU" baseline="0" dirty="0" smtClean="0"/>
              <a:t> нейронная сеть </a:t>
            </a:r>
            <a:r>
              <a:rPr lang="en-US" baseline="0" dirty="0" smtClean="0"/>
              <a:t>U-Net</a:t>
            </a:r>
            <a:r>
              <a:rPr lang="ru-RU" baseline="0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824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/>
              <a:t>Слайд</a:t>
            </a:r>
            <a:r>
              <a:rPr lang="ru-RU" b="0" baseline="0" dirty="0" smtClean="0"/>
              <a:t> представляет а</a:t>
            </a:r>
            <a:r>
              <a:rPr lang="ru-RU" b="0" dirty="0" smtClean="0"/>
              <a:t>лгоритм работы оператора мутации.</a:t>
            </a:r>
            <a:r>
              <a:rPr lang="ru-RU" b="0" baseline="0" dirty="0" smtClean="0"/>
              <a:t> Суть процедуры мутации в том, что выбирается коэффициент мутации. И во вновь генерируемый объект из объекта, подвергаемого мутации, добавляется соответствующая доля элементов со значением 1. Затем выполняется дополнение лучей и исключение избыточности, как и в случае скрещивания. </a:t>
            </a:r>
            <a:endParaRPr lang="en-US" dirty="0" smtClean="0"/>
          </a:p>
          <a:p>
            <a:pPr marL="342900" indent="-342900">
              <a:buAutoNum type="arabicParenR"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17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dirty="0" smtClean="0"/>
              <a:t>На слайде представлены результаты генерации эффективного набора лучей для случаев одно-, двух-, трех и четырех-кратного пересечения структур.</a:t>
            </a:r>
            <a:r>
              <a:rPr lang="ru-RU" b="0" baseline="0" dirty="0" smtClean="0"/>
              <a:t> Эмпирически определено, что приемлемого результата на стадии локализации структур можно добиться только, исходя из четырех-кратного пересечения. Поэтому был выбран набор из 284 лучей, показанный на слайде справа.</a:t>
            </a:r>
            <a:r>
              <a:rPr lang="ru-RU" b="0" dirty="0" smtClean="0"/>
              <a:t>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17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dirty="0" smtClean="0"/>
              <a:t>На</a:t>
            </a:r>
            <a:r>
              <a:rPr lang="ru-RU" b="0" baseline="0" dirty="0" smtClean="0"/>
              <a:t> стадии локализации используется гибридный алгоритм, сочетающий алгебраическую реконструкцию по </a:t>
            </a:r>
            <a:r>
              <a:rPr lang="en-US" b="0" baseline="0" dirty="0" smtClean="0"/>
              <a:t>ART </a:t>
            </a:r>
            <a:r>
              <a:rPr lang="ru-RU" b="0" baseline="0" dirty="0" smtClean="0"/>
              <a:t>и постобработку с помощью модифицированной </a:t>
            </a:r>
            <a:r>
              <a:rPr lang="en-US" b="0" baseline="0" dirty="0" smtClean="0"/>
              <a:t>U-Net.</a:t>
            </a:r>
            <a:r>
              <a:rPr lang="ru-RU" b="0" baseline="0" dirty="0" smtClean="0"/>
              <a:t> </a:t>
            </a:r>
            <a:r>
              <a:rPr lang="en-US" b="0" baseline="0" dirty="0" smtClean="0"/>
              <a:t> </a:t>
            </a:r>
            <a:r>
              <a:rPr lang="ru-RU" b="0" baseline="0" dirty="0" smtClean="0"/>
              <a:t>Сеть применяется однократно. На стадии уточненной реконструкции </a:t>
            </a:r>
            <a:r>
              <a:rPr lang="en-US" b="0" baseline="0" dirty="0" smtClean="0"/>
              <a:t>ART</a:t>
            </a:r>
            <a:r>
              <a:rPr lang="ru-RU" b="0" baseline="0" dirty="0" smtClean="0"/>
              <a:t> и </a:t>
            </a:r>
            <a:r>
              <a:rPr lang="en-US" b="0" baseline="0" dirty="0" smtClean="0"/>
              <a:t>U-Net </a:t>
            </a:r>
            <a:r>
              <a:rPr lang="ru-RU" b="0" baseline="0" dirty="0" smtClean="0"/>
              <a:t>уже работают в цикле, выполняя несколько итераций.  Мы использовали три сети: одна – на стадии локализации (ее архитектура представлена на  слайде), другая – на первой итерации уточненной реконструкции и третья – на всех последующих итерациях уточненной реконструкции. Суть наших модификаций </a:t>
            </a:r>
            <a:r>
              <a:rPr lang="en-US" b="0" baseline="0" dirty="0" smtClean="0"/>
              <a:t>U-Net</a:t>
            </a:r>
            <a:r>
              <a:rPr lang="ru-RU" b="0" baseline="0" dirty="0" smtClean="0"/>
              <a:t> </a:t>
            </a:r>
            <a:r>
              <a:rPr lang="ru-RU" b="0" baseline="0" dirty="0" smtClean="0"/>
              <a:t>объясняет следующий слайд.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17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dirty="0" err="1" smtClean="0"/>
              <a:t>Автоэнкодер</a:t>
            </a:r>
            <a:r>
              <a:rPr lang="ru-RU" b="0" baseline="0" dirty="0" smtClean="0"/>
              <a:t> полностью повторяет стандартный вариант </a:t>
            </a:r>
            <a:r>
              <a:rPr lang="en-US" b="0" baseline="0" dirty="0" smtClean="0"/>
              <a:t>U-Net.</a:t>
            </a:r>
            <a:r>
              <a:rPr lang="ru-RU" b="0" baseline="0" dirty="0" smtClean="0"/>
              <a:t> Изменения касаются первого и двух последних слоев. При итерациях, начиная со второй, используется сеть не с одним, а с тремя входными слоями. Об этом чуть позже. Предпоследний слой нормализации стандартной </a:t>
            </a:r>
            <a:r>
              <a:rPr lang="en-US" b="0" baseline="0" dirty="0" smtClean="0"/>
              <a:t>U-Net</a:t>
            </a:r>
            <a:r>
              <a:rPr lang="ru-RU" b="0" baseline="0" dirty="0" smtClean="0"/>
              <a:t>, заменялся на слой конкатенации в одномерный сигнал через функцию свертки. А выходной слой сегментации заменялся на слой, реализующий вычисление линейной регрессии.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17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dirty="0" smtClean="0"/>
              <a:t>Для обучения сети на стадии локализации на выход подавалась</a:t>
            </a:r>
            <a:r>
              <a:rPr lang="ru-RU" b="0" baseline="0" dirty="0" smtClean="0"/>
              <a:t> выборка изображений со структурами, образованными кругами различных размеров. На вход подавались результаты </a:t>
            </a:r>
            <a:r>
              <a:rPr lang="ru-RU" b="0" baseline="0" dirty="0" smtClean="0"/>
              <a:t>реконструкции этих изображений, </a:t>
            </a:r>
            <a:r>
              <a:rPr lang="ru-RU" b="0" baseline="0" dirty="0" smtClean="0"/>
              <a:t>полученные с помощью </a:t>
            </a:r>
            <a:r>
              <a:rPr lang="en-US" b="0" baseline="0" dirty="0" smtClean="0"/>
              <a:t>ART.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17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dirty="0" smtClean="0"/>
              <a:t>На</a:t>
            </a:r>
            <a:r>
              <a:rPr lang="ru-RU" b="0" baseline="0" dirty="0" smtClean="0"/>
              <a:t> стадии реконструкции сеть обучалась дважды. На первой итерации обучение выполнялось также как и на стадии локализации. Отличием является только то, что реконструкция по </a:t>
            </a:r>
            <a:r>
              <a:rPr lang="en-US" b="0" baseline="0" dirty="0" smtClean="0"/>
              <a:t>ART</a:t>
            </a:r>
            <a:r>
              <a:rPr lang="ru-RU" b="0" baseline="0" dirty="0" smtClean="0"/>
              <a:t> выполнялась по дополненному набору лучей.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17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dirty="0" smtClean="0"/>
              <a:t>На</a:t>
            </a:r>
            <a:r>
              <a:rPr lang="ru-RU" b="0" baseline="0" dirty="0" smtClean="0"/>
              <a:t> последующих итерациях реконструкции сеть обучалась иным образом. На вход подавалось не одно изображение, соответствующее выходному, а три. Первое – результат предыдущей итерации, два других – это разностные изображения полученные вычитанием первого изображения и результатов реконструкции по </a:t>
            </a:r>
            <a:r>
              <a:rPr lang="en-US" b="0" baseline="0" dirty="0" smtClean="0"/>
              <a:t>ART</a:t>
            </a:r>
            <a:r>
              <a:rPr lang="ru-RU" b="0" baseline="0" dirty="0" smtClean="0"/>
              <a:t>, где в качестве начального приближения использовалось первое изображение. Второе изображение определяется положительными значениями разности, а третье – модулем отрицательных значений.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17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dirty="0" smtClean="0"/>
              <a:t>На слайде представлены результаты локализации</a:t>
            </a:r>
            <a:r>
              <a:rPr lang="ru-RU" b="0" dirty="0" smtClean="0"/>
              <a:t>. О точности</a:t>
            </a:r>
            <a:r>
              <a:rPr lang="ru-RU" b="0" baseline="0" dirty="0" smtClean="0"/>
              <a:t> воспроизведения формы говорить не приходится. Но местоположение структур определяется достаточно точно.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17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dirty="0" smtClean="0"/>
              <a:t>Как уже было отмечено,</a:t>
            </a:r>
            <a:r>
              <a:rPr lang="ru-RU" b="0" baseline="0" dirty="0" smtClean="0"/>
              <a:t> на стадии реконструкции выполняется дополнение  набора эффективных лучей лучами, проходящими через локализованные структуры. Здесь показаны три полученные сетки лучей. </a:t>
            </a:r>
            <a:r>
              <a:rPr lang="ru-RU" b="0" baseline="0" dirty="0" smtClean="0"/>
              <a:t>В случае 1-го объекта имеем 826 лучей, в случае 2-го и 3-го соответственно 742 и 870 лучей, т.е. в 3 раза меньше нежели 2500.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17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dirty="0" smtClean="0"/>
              <a:t>Данный</a:t>
            </a:r>
            <a:r>
              <a:rPr lang="ru-RU" b="0" baseline="0" dirty="0" smtClean="0"/>
              <a:t> слайд представляет результаты уточненной реконструкции. Видно, что удалось достаточно корректно </a:t>
            </a:r>
            <a:r>
              <a:rPr lang="ru-RU" b="0" baseline="0" dirty="0" smtClean="0"/>
              <a:t>воспроизвести формы структур. Разве что в случае 2-го объекта в следствие имеющегося предела разрешения теряются некоторые высокочастотные детали.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1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представляет план</a:t>
            </a:r>
            <a:r>
              <a:rPr lang="ru-RU" baseline="0" dirty="0" smtClean="0"/>
              <a:t> доклада.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458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dirty="0" smtClean="0"/>
              <a:t>Для оценки пространственного разрешении использовался критерий Фуко-Релея, согласно которому две структуры,</a:t>
            </a:r>
            <a:r>
              <a:rPr lang="ru-RU" b="0" baseline="0" dirty="0" smtClean="0"/>
              <a:t> образующие периодический ряд, разрешаются друг относительно друга, если коэффициент передачи модуляции (относительный провал между двумя максимумами интенсивности) не менее 20%.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17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dirty="0" smtClean="0"/>
              <a:t>Мы</a:t>
            </a:r>
            <a:r>
              <a:rPr lang="ru-RU" b="0" baseline="0" dirty="0" smtClean="0"/>
              <a:t> брали две структуры, образующие периодический ряд, разных размеров и перемещали их по всей области реконструкции.  На слайде приведены некоторые реконструкции для структур 2,4 мм. Видно, что на границе структуры воспроизводятся хуже, чем в центре.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17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dirty="0" smtClean="0"/>
              <a:t>Этот</a:t>
            </a:r>
            <a:r>
              <a:rPr lang="ru-RU" b="0" baseline="0" dirty="0" smtClean="0"/>
              <a:t> слайд представляет полученные карты пространственного разрешения для горизонтальных и вертикальных структур. Каждой точке изображения поставлена оценка разрешения по критерию Фуко-Релея. В центральных областях карт достигнуто  разрешение в 0,8 мм.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17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dirty="0" smtClean="0"/>
              <a:t>Данный</a:t>
            </a:r>
            <a:r>
              <a:rPr lang="ru-RU" b="0" baseline="0" dirty="0" smtClean="0"/>
              <a:t> слайд представляет выводы.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1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ru-RU" baseline="0" dirty="0" smtClean="0"/>
              <a:t> разработкой</a:t>
            </a:r>
            <a:r>
              <a:rPr lang="ru-RU" dirty="0" smtClean="0"/>
              <a:t> технологии управляемого рентгеновского пучка и капиллярных источников </a:t>
            </a:r>
            <a:r>
              <a:rPr lang="ru-RU" dirty="0" smtClean="0"/>
              <a:t>открывается </a:t>
            </a:r>
            <a:r>
              <a:rPr lang="ru-RU" dirty="0" smtClean="0"/>
              <a:t>возможность создания </a:t>
            </a:r>
            <a:r>
              <a:rPr lang="ru-RU" baseline="0" dirty="0" smtClean="0"/>
              <a:t>принципиально новой установки для </a:t>
            </a:r>
            <a:r>
              <a:rPr lang="ru-RU" baseline="0" dirty="0" err="1" smtClean="0"/>
              <a:t>томосинтеза</a:t>
            </a:r>
            <a:r>
              <a:rPr lang="ru-RU" baseline="0" dirty="0" smtClean="0"/>
              <a:t> молочной железы. Схема такой установки показана на слайде справа</a:t>
            </a:r>
            <a:r>
              <a:rPr lang="ru-RU" baseline="0" dirty="0" smtClean="0"/>
              <a:t>.</a:t>
            </a:r>
            <a:r>
              <a:rPr lang="en-US" baseline="0" dirty="0" smtClean="0"/>
              <a:t> </a:t>
            </a:r>
            <a:r>
              <a:rPr lang="ru-RU" baseline="0" dirty="0" smtClean="0"/>
              <a:t>Шахматные доски – это пластины, между которыми мягко зажимается молочная железа. Два робота (здесь показан один) через белые квадраты (сверху и снизу) подводят рентгеновское излучение. </a:t>
            </a:r>
            <a:r>
              <a:rPr lang="ru-RU" baseline="0" dirty="0" smtClean="0"/>
              <a:t>Новые технологии позволяют направить узкий рентгеновский луч из любого пикселя источника в </a:t>
            </a:r>
            <a:r>
              <a:rPr lang="ru-RU" dirty="0" smtClean="0"/>
              <a:t>любой пиксель детектора и создать таким образом систему лучей, по которым может быть восстановлено 3</a:t>
            </a:r>
            <a:r>
              <a:rPr lang="en-US" dirty="0" smtClean="0"/>
              <a:t>D</a:t>
            </a:r>
            <a:r>
              <a:rPr lang="ru-RU" dirty="0" smtClean="0"/>
              <a:t> </a:t>
            </a:r>
            <a:r>
              <a:rPr lang="ru-RU" dirty="0" err="1" smtClean="0"/>
              <a:t>томографическое</a:t>
            </a:r>
            <a:r>
              <a:rPr lang="ru-RU" dirty="0" smtClean="0"/>
              <a:t> изображение. </a:t>
            </a:r>
            <a:r>
              <a:rPr lang="ru-RU" dirty="0" smtClean="0"/>
              <a:t>На данном этапе исследований мы предельно упростили задачу. Мы взяли</a:t>
            </a:r>
            <a:r>
              <a:rPr lang="ru-RU" baseline="0" dirty="0" smtClean="0"/>
              <a:t> один такой кубик. Более того рассмотрели на 3</a:t>
            </a:r>
            <a:r>
              <a:rPr lang="en-US" baseline="0" dirty="0" smtClean="0"/>
              <a:t>D</a:t>
            </a:r>
            <a:r>
              <a:rPr lang="ru-RU" baseline="0" dirty="0" smtClean="0"/>
              <a:t>, а 2</a:t>
            </a:r>
            <a:r>
              <a:rPr lang="en-US" baseline="0" dirty="0" smtClean="0"/>
              <a:t>D </a:t>
            </a:r>
            <a:r>
              <a:rPr lang="ru-RU" baseline="0" dirty="0" smtClean="0"/>
              <a:t>геометрию. Таким образом куб трансформировался в квадрат.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6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Вот этот квадрат показан на</a:t>
            </a:r>
            <a:r>
              <a:rPr lang="ru-RU" baseline="0" dirty="0" smtClean="0"/>
              <a:t> данном слайде. </a:t>
            </a:r>
            <a:r>
              <a:rPr lang="ru-RU" baseline="0" dirty="0" smtClean="0"/>
              <a:t>50 источников располагаются на верхней грани, а 50 детекторов – на нижней. </a:t>
            </a:r>
            <a:r>
              <a:rPr lang="ru-RU" baseline="0" dirty="0" smtClean="0"/>
              <a:t>Шаг между соседними источниками и соседними детекторами равен 1 мм. Слева </a:t>
            </a:r>
            <a:r>
              <a:rPr lang="ru-RU" baseline="0" dirty="0" smtClean="0"/>
              <a:t>показаны 50 лучей, соответствующих одному источнику, справа –  заполнение области реконструкции полным набором лучей (50</a:t>
            </a:r>
            <a:r>
              <a:rPr lang="en-US" baseline="0" dirty="0" smtClean="0"/>
              <a:t>x</a:t>
            </a:r>
            <a:r>
              <a:rPr lang="ru-RU" baseline="0" dirty="0" smtClean="0"/>
              <a:t>50=2500). Авторами доклада была поставлена задача разработать такой алгоритм реконструкции, который бы позволил качественно восстановить структуры - модели опухолей молочной железы по минимальному набору лучей, по крайней мере, в несколько раз меньшему чем 2500. Это необходимо для того, чтобы можно было говорить о реально значимом снижении дозы облучения.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771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Могут</a:t>
            </a:r>
            <a:r>
              <a:rPr lang="ru-RU" baseline="0" dirty="0" smtClean="0"/>
              <a:t> ли традиционные алгоритмы решить поставленную задачу</a:t>
            </a:r>
            <a:r>
              <a:rPr lang="en-US" baseline="0" dirty="0" smtClean="0"/>
              <a:t>? </a:t>
            </a:r>
            <a:r>
              <a:rPr lang="ru-RU" baseline="0" dirty="0" smtClean="0"/>
              <a:t>Чтобы ответить на поставленный вопрос, мы случайно выбрали 500 лучей из полного набора лучей. </a:t>
            </a:r>
            <a:r>
              <a:rPr lang="ru-RU" dirty="0" smtClean="0"/>
              <a:t> На слайде даны примеры реконструкции трех объектов,</a:t>
            </a:r>
            <a:r>
              <a:rPr lang="ru-RU" baseline="0" dirty="0" smtClean="0"/>
              <a:t> содержащих модели опухолей молочной железы, с использованием двух известных итерационных алгоритмов: алгебраического алгоритма реконструкции </a:t>
            </a:r>
            <a:r>
              <a:rPr lang="en-US" baseline="0" dirty="0" smtClean="0"/>
              <a:t>ART </a:t>
            </a:r>
            <a:r>
              <a:rPr lang="ru-RU" baseline="0" dirty="0" smtClean="0"/>
              <a:t>и алгебраического алгоритма с регуляризацией посредством минимизации нормы полной вариации </a:t>
            </a:r>
            <a:r>
              <a:rPr lang="en-US" baseline="0" dirty="0" smtClean="0"/>
              <a:t>ART-TV</a:t>
            </a:r>
            <a:r>
              <a:rPr lang="ru-RU" baseline="0" dirty="0" smtClean="0"/>
              <a:t>. Видно, что по 500 лучам не удается качественно восстановить изображение. По этой причине авторами доклада было принято решение привлечь для процедуры реконструкции инструменты искусственного интеллекта.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202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результате проведенных исследований</a:t>
            </a:r>
            <a:r>
              <a:rPr lang="ru-RU" baseline="0" dirty="0" smtClean="0"/>
              <a:t> </a:t>
            </a:r>
            <a:r>
              <a:rPr lang="ru-RU" baseline="0" dirty="0" smtClean="0"/>
              <a:t>разработан алгоритм или, если угодно стратегия реконструкции, включающая </a:t>
            </a:r>
            <a:r>
              <a:rPr lang="ru-RU" baseline="0" dirty="0" smtClean="0"/>
              <a:t>три стадии: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Синтез эффективного набора лучей с помощью генетического алгоритма.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Грубая локализация структур с использованием </a:t>
            </a:r>
            <a:r>
              <a:rPr lang="en-US" baseline="0" dirty="0" smtClean="0"/>
              <a:t>ART</a:t>
            </a:r>
            <a:r>
              <a:rPr lang="ru-RU" baseline="0" dirty="0" smtClean="0"/>
              <a:t> и глубокой </a:t>
            </a:r>
            <a:r>
              <a:rPr lang="ru-RU" baseline="0" dirty="0" err="1" smtClean="0"/>
              <a:t>сверточной</a:t>
            </a:r>
            <a:r>
              <a:rPr lang="ru-RU" baseline="0" dirty="0" smtClean="0"/>
              <a:t> нейронной сети </a:t>
            </a:r>
            <a:r>
              <a:rPr lang="en-US" baseline="0" dirty="0" smtClean="0"/>
              <a:t>U-Net</a:t>
            </a:r>
            <a:r>
              <a:rPr lang="ru-RU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Уточненная реконструкция структур с применением итерационной процедуры, в которой </a:t>
            </a:r>
            <a:r>
              <a:rPr lang="en-US" baseline="0" dirty="0" smtClean="0"/>
              <a:t>ART </a:t>
            </a:r>
            <a:r>
              <a:rPr lang="ru-RU" baseline="0" dirty="0" smtClean="0"/>
              <a:t>и </a:t>
            </a:r>
            <a:r>
              <a:rPr lang="en-US" baseline="0" dirty="0" smtClean="0"/>
              <a:t>U-Net </a:t>
            </a:r>
            <a:r>
              <a:rPr lang="ru-RU" baseline="0" dirty="0" smtClean="0"/>
              <a:t>работают последовательно в цикле.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353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Критерием оптимизации числа лучей является условие, что круглая структура выбранного размера (1 мм), где бы она не располагалась, должна пересекаться выбранными лучами не менее чем заданное число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 (4 раза).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данном слайде представлены ш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аги работы генетического алгоритма.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Они стандартные: 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нициализация,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ценка приспособленности,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елекция,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крещивание и мутация,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овое поколение 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терация.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качестве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критерия останова может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быть выбрано,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максимальное число поколений или достаточное качество решения.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17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Объект или особь популяции</a:t>
            </a:r>
            <a:r>
              <a:rPr lang="ru-RU" baseline="0" dirty="0" smtClean="0"/>
              <a:t> представляет собой бинарный вектор размера </a:t>
            </a:r>
            <a:r>
              <a:rPr lang="en-US" baseline="0" dirty="0" smtClean="0"/>
              <a:t>N=2500.  </a:t>
            </a:r>
            <a:r>
              <a:rPr lang="ru-RU" baseline="0" dirty="0" smtClean="0"/>
              <a:t>Элементам массива, соответствующим лучам, выбранным в качестве потенциальных эффективных, присваивается значение 1. Все остальные элементы имеют значение 0. Генерация объектов для начальной популяции выполняется случайным образом при соблюдении условия его существования -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круглая структура выбранного размера (1 мм), где бы она не располагалась, должна пересекаться выбранными лучами не менее чем заданное число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 (4 раза).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smtClean="0"/>
              <a:t>Слайд представляет алгоритм генерации объекта.</a:t>
            </a:r>
          </a:p>
          <a:p>
            <a:pPr marL="0" indent="0">
              <a:buNone/>
            </a:pPr>
            <a:r>
              <a:rPr lang="ru-RU" b="0" dirty="0" smtClean="0"/>
              <a:t>Всего генерируется 100 объектов. Таким образом, число объектов начальной популяции равно 100.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17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/>
              <a:t>Слайд</a:t>
            </a:r>
            <a:r>
              <a:rPr lang="ru-RU" b="0" baseline="0" dirty="0" smtClean="0"/>
              <a:t> представляет а</a:t>
            </a:r>
            <a:r>
              <a:rPr lang="ru-RU" b="0" dirty="0" smtClean="0"/>
              <a:t>лгоритм работы оператора скрещивания.</a:t>
            </a:r>
            <a:r>
              <a:rPr lang="ru-RU" b="0" baseline="0" dirty="0" smtClean="0"/>
              <a:t> Суть процедуры скрещивания в том, что выбирается индекс разбиения объекта. И элементы вновь генерируемого объекта заменяются элементами родительских объектов. Затем выполняется дополнение лучей до условия существования объекта и, если необходимо, исключение избыточности по количеству пересечений. </a:t>
            </a:r>
            <a:endParaRPr 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B18B-E07D-BE4E-ADB7-B15E98E6117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1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sv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5.svg"/><Relationship Id="rId4" Type="http://schemas.openxmlformats.org/officeDocument/2006/relationships/image" Target="../media/image10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647BFA3-DA49-CF4A-8910-8F58611601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0"/>
          <a:stretch/>
        </p:blipFill>
        <p:spPr>
          <a:xfrm>
            <a:off x="0" y="1"/>
            <a:ext cx="10691813" cy="7559675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0FAD7B56-1E8C-2F4A-AC24-2312CDD0CE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07" y="5996991"/>
            <a:ext cx="7240800" cy="2604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00344EA-ACBC-124C-B7D8-043D41CC0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808" y="1150938"/>
            <a:ext cx="7271792" cy="4311739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E108935E-A05C-3046-BAAC-1964DF45BE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561175"/>
            <a:ext cx="4808537" cy="2521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F57290F6-68D5-894F-B7B1-FBD98FC637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807" y="5462677"/>
            <a:ext cx="7240800" cy="252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07649DAC-8EEE-7D99-0DD0-D7B6BD16BB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263" y="6920067"/>
            <a:ext cx="4808537" cy="3141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1" y="349842"/>
            <a:ext cx="242613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995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3" userDrawn="1">
          <p15:clr>
            <a:srgbClr val="FBAE40"/>
          </p15:clr>
        </p15:guide>
        <p15:guide id="2" pos="6429" userDrawn="1">
          <p15:clr>
            <a:srgbClr val="FBAE40"/>
          </p15:clr>
        </p15:guide>
        <p15:guide id="3" pos="4864" userDrawn="1">
          <p15:clr>
            <a:srgbClr val="FBAE40"/>
          </p15:clr>
        </p15:guide>
        <p15:guide id="4" orient="horz" pos="725" userDrawn="1">
          <p15:clr>
            <a:srgbClr val="FBAE40"/>
          </p15:clr>
        </p15:guide>
        <p15:guide id="5" orient="horz" pos="294" userDrawn="1">
          <p15:clr>
            <a:srgbClr val="FBAE40"/>
          </p15:clr>
        </p15:guide>
        <p15:guide id="6" orient="horz" pos="4014" userDrawn="1">
          <p15:clr>
            <a:srgbClr val="FBAE40"/>
          </p15:clr>
        </p15:guide>
        <p15:guide id="7" orient="horz" pos="3787" userDrawn="1">
          <p15:clr>
            <a:srgbClr val="FBAE40"/>
          </p15:clr>
        </p15:guide>
        <p15:guide id="8" orient="horz" pos="4241" userDrawn="1">
          <p15:clr>
            <a:srgbClr val="FBAE40"/>
          </p15:clr>
        </p15:guide>
        <p15:guide id="9" orient="horz" pos="4468" userDrawn="1">
          <p15:clr>
            <a:srgbClr val="FBAE40"/>
          </p15:clr>
        </p15:guide>
        <p15:guide id="10" orient="horz" pos="4127" userDrawn="1">
          <p15:clr>
            <a:srgbClr val="FBAE40"/>
          </p15:clr>
        </p15:guide>
        <p15:guide id="11" orient="horz" pos="4354" userDrawn="1">
          <p15:clr>
            <a:srgbClr val="FBAE40"/>
          </p15:clr>
        </p15:guide>
        <p15:guide id="12" orient="horz" pos="3901" userDrawn="1">
          <p15:clr>
            <a:srgbClr val="FBAE40"/>
          </p15:clr>
        </p15:guide>
        <p15:guide id="13" orient="horz" pos="3674" userDrawn="1">
          <p15:clr>
            <a:srgbClr val="FBAE40"/>
          </p15:clr>
        </p15:guide>
        <p15:guide id="14" orient="horz" pos="3560" userDrawn="1">
          <p15:clr>
            <a:srgbClr val="FBAE40"/>
          </p15:clr>
        </p15:guide>
        <p15:guide id="15" pos="332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1D95270E-4ABF-B440-9B27-C81800B677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r="1"/>
          <a:stretch/>
        </p:blipFill>
        <p:spPr>
          <a:xfrm>
            <a:off x="0" y="4558"/>
            <a:ext cx="10691813" cy="755511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2" y="466726"/>
            <a:ext cx="6852289" cy="66246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559964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3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orient="horz" pos="4468" userDrawn="1">
          <p15:clr>
            <a:srgbClr val="FBAE40"/>
          </p15:clr>
        </p15:guide>
        <p15:guide id="4" pos="6407" userDrawn="1">
          <p15:clr>
            <a:srgbClr val="FBAE40"/>
          </p15:clr>
        </p15:guide>
        <p15:guide id="5" pos="461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xmlns="" id="{62BAE1D9-37A3-1182-BF1B-6FE62F60D0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2" y="466726"/>
            <a:ext cx="6852289" cy="662463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5678780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3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orient="horz" pos="4468" userDrawn="1">
          <p15:clr>
            <a:srgbClr val="FBAE40"/>
          </p15:clr>
        </p15:guide>
        <p15:guide id="4" pos="6407" userDrawn="1">
          <p15:clr>
            <a:srgbClr val="FBAE40"/>
          </p15:clr>
        </p15:guide>
        <p15:guide id="5" pos="461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67D6967C-8165-A64C-8710-D36D9E5E8F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264" y="5584676"/>
            <a:ext cx="4787900" cy="99961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4F67DFEC-0AC9-7F46-8D70-21B032990B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9264" y="3931667"/>
            <a:ext cx="3125048" cy="150619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2022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9CC71B-3208-751C-4CEF-C9ABBC5FC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74137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12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pos="642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xmlns="" id="{29C243CA-BB88-5541-AE6B-E740B77FE9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12208" y="2754645"/>
            <a:ext cx="7260347" cy="21777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xmlns="" id="{E0750EA5-C792-B04F-BD78-3A8C8CDF19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18602" y="5116860"/>
            <a:ext cx="7260347" cy="36164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xmlns="" id="{DB814D78-312E-9A40-B2A1-6D8CBC470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8464" y="2469019"/>
            <a:ext cx="1201736" cy="12028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96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A695E1D-0F49-6492-5E56-7AD7AB30B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4362570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12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pos="642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12E0F056-C0C7-C152-E6F8-D321320392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264" y="1922473"/>
            <a:ext cx="4787899" cy="408939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xmlns="" id="{5EDFB2AE-6222-1CD0-5835-1A7879C990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94513" y="1873890"/>
            <a:ext cx="3311525" cy="107727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xmlns="" id="{67BEDE9D-DF34-24F1-9DED-7C3E18EB18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94513" y="3320510"/>
            <a:ext cx="3311525" cy="10721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0F25A491-9F17-E8C3-020B-A610471A99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94513" y="4764228"/>
            <a:ext cx="3311525" cy="106824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9" name="Рисунок 37">
            <a:extLst>
              <a:ext uri="{FF2B5EF4-FFF2-40B4-BE49-F238E27FC236}">
                <a16:creationId xmlns:a16="http://schemas.microsoft.com/office/drawing/2014/main" xmlns="" id="{21DAEEF0-2F2D-D196-2ACF-710435DD471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5431209" y="1877708"/>
            <a:ext cx="936000" cy="93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" name="Рисунок 37">
            <a:extLst>
              <a:ext uri="{FF2B5EF4-FFF2-40B4-BE49-F238E27FC236}">
                <a16:creationId xmlns:a16="http://schemas.microsoft.com/office/drawing/2014/main" xmlns="" id="{6CFC2ABF-CF41-557E-D1C9-E6784FDF99A2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5431209" y="3326117"/>
            <a:ext cx="936000" cy="93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" name="Рисунок 37">
            <a:extLst>
              <a:ext uri="{FF2B5EF4-FFF2-40B4-BE49-F238E27FC236}">
                <a16:creationId xmlns:a16="http://schemas.microsoft.com/office/drawing/2014/main" xmlns="" id="{89FA2533-E6E5-E25C-8826-34443CAAEA7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5431209" y="4759896"/>
            <a:ext cx="936000" cy="93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0147105-46FC-DDA6-D762-A2AEEEE8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2869890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429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orient="horz" pos="61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476"/>
            <a:ext cx="10691813" cy="492688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799"/>
            <a:ext cx="460059" cy="21960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xmlns="" id="{29C243CA-BB88-5541-AE6B-E740B77FE9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01155" y="2034674"/>
            <a:ext cx="4770663" cy="12697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xmlns="" id="{E0750EA5-C792-B04F-BD78-3A8C8CDF19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96816" y="3368049"/>
            <a:ext cx="4782134" cy="3501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xmlns="" id="{DB814D78-312E-9A40-B2A1-6D8CBC470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86199" y="1739711"/>
            <a:ext cx="710362" cy="139244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96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Рисунок 3">
            <a:extLst>
              <a:ext uri="{FF2B5EF4-FFF2-40B4-BE49-F238E27FC236}">
                <a16:creationId xmlns:a16="http://schemas.microsoft.com/office/drawing/2014/main" xmlns="" id="{24F6239B-ECE6-CA47-A7B9-AA4F9973578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52600" y="1877592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xmlns="" id="{0DFD9BFA-5727-7443-9FD8-1AD7C28968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10250" y="6058846"/>
            <a:ext cx="3129434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Текст 8">
            <a:extLst>
              <a:ext uri="{FF2B5EF4-FFF2-40B4-BE49-F238E27FC236}">
                <a16:creationId xmlns:a16="http://schemas.microsoft.com/office/drawing/2014/main" xmlns="" id="{7084805B-1107-FDF9-C097-D0F92A3DEAC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78179" y="6058846"/>
            <a:ext cx="3129434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6793CEC-C952-51E7-806D-04859AE66EE7}"/>
              </a:ext>
            </a:extLst>
          </p:cNvPr>
          <p:cNvSpPr txBox="1"/>
          <p:nvPr userDrawn="1"/>
        </p:nvSpPr>
        <p:spPr bwMode="auto">
          <a:xfrm>
            <a:off x="321275" y="5346158"/>
            <a:ext cx="1506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8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cs typeface="Arial" charset="0"/>
              </a:rPr>
              <a:t>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FC0B270-E0A0-792D-DB70-7BF68505B1A8}"/>
              </a:ext>
            </a:extLst>
          </p:cNvPr>
          <p:cNvSpPr txBox="1"/>
          <p:nvPr userDrawn="1"/>
        </p:nvSpPr>
        <p:spPr bwMode="auto">
          <a:xfrm>
            <a:off x="5294606" y="5346158"/>
            <a:ext cx="1506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8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cs typeface="Arial" charset="0"/>
              </a:rPr>
              <a:t>02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03566FB-7EDC-A1A0-373A-2BECDFA968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4149228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6429" userDrawn="1">
          <p15:clr>
            <a:srgbClr val="FBAE40"/>
          </p15:clr>
        </p15:guide>
        <p15:guide id="2" orient="horz" pos="612" userDrawn="1">
          <p15:clr>
            <a:srgbClr val="FBAE40"/>
          </p15:clr>
        </p15:guide>
        <p15:guide id="3" orient="horz" pos="29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9463" y="0"/>
            <a:ext cx="6101556" cy="7559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5540"/>
            <a:ext cx="3958371" cy="142407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xmlns="" id="{FBA9EA3A-072C-3641-B963-09462CA4F3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88978" y="5111750"/>
            <a:ext cx="2818394" cy="403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xmlns="" id="{0E8CFB5B-A070-AE4F-BAEB-2802BFB046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8086" y="4938854"/>
            <a:ext cx="1094918" cy="7093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01</a:t>
            </a:r>
            <a:endParaRPr lang="ru-RU" dirty="0"/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xmlns="" id="{18AB9E13-AAD4-DD48-9800-BEB569ECDA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88978" y="6014038"/>
            <a:ext cx="2818394" cy="403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xmlns="" id="{17F944D5-7426-D541-B671-5EC132D791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8086" y="5684491"/>
            <a:ext cx="1024217" cy="8612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</a:t>
            </a:r>
            <a:r>
              <a:rPr lang="ru-RU" dirty="0"/>
              <a:t>2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xmlns="" id="{CA8D6DBF-E2C6-F443-9DCA-A0215193E7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966" y="3859464"/>
            <a:ext cx="3955406" cy="7125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B7A83F1-CB4A-4799-A995-2A78DB7839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3960811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3229714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12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pos="642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E05A254-3674-B24E-4165-7E1403C640BB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xmlns="" id="{13B59A1B-39EC-808B-DD91-621040BBF6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006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4A569A71-449E-5A58-652A-DA7186EC26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2642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B541CB-DA51-F821-6D7E-8C2CD8D9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11" name="Текст 13">
            <a:extLst>
              <a:ext uri="{FF2B5EF4-FFF2-40B4-BE49-F238E27FC236}">
                <a16:creationId xmlns:a16="http://schemas.microsoft.com/office/drawing/2014/main" xmlns="" id="{484B7588-BDC0-3592-BFEA-36FD58618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154" y="2035978"/>
            <a:ext cx="4783009" cy="5564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0" name="Picture 2" descr="D:\Рабочие\Шаблоны по новому бренду\Логотипы\Одноцветные\ЛОГО БЕЛЫЙ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011" y="517468"/>
            <a:ext cx="1540715" cy="5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124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12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pos="642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3230D88-1A5E-8D1A-86C3-AA5D23E8F555}"/>
              </a:ext>
            </a:extLst>
          </p:cNvPr>
          <p:cNvSpPr/>
          <p:nvPr userDrawn="1"/>
        </p:nvSpPr>
        <p:spPr>
          <a:xfrm>
            <a:off x="-1" y="-1"/>
            <a:ext cx="10691813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xmlns="" id="{13B59A1B-39EC-808B-DD91-621040BBF6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006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Текст 13">
            <a:extLst>
              <a:ext uri="{FF2B5EF4-FFF2-40B4-BE49-F238E27FC236}">
                <a16:creationId xmlns:a16="http://schemas.microsoft.com/office/drawing/2014/main" xmlns="" id="{E5D95202-EF78-B4D0-89ED-DE5D7229E7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154" y="2035978"/>
            <a:ext cx="4783009" cy="5564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4A569A71-449E-5A58-652A-DA7186EC26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2642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F520E4-44EF-3841-489C-5DDEDAA74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12" name="Picture 2" descr="D:\Рабочие\Шаблоны по новому бренду\Логотипы\Одноцветные\ЛОГО БЕЛЫЙ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73" y="468102"/>
            <a:ext cx="1540714" cy="5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2955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12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pos="642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3230D88-1A5E-8D1A-86C3-AA5D23E8F555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xmlns="" id="{13B59A1B-39EC-808B-DD91-621040BBF6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006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4A569A71-449E-5A58-652A-DA7186EC26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2642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DAA2A-6DFA-701F-6E52-F0429A037E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2DBE0FCE-0784-8C56-F994-716B95E2BF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154" y="2035978"/>
            <a:ext cx="4783009" cy="5564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2" name="Picture 2" descr="D:\Рабочие\Шаблоны по новому бренду\Логотипы\Одноцветные\ЛОГО БЕЛЫЙ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73" y="468102"/>
            <a:ext cx="1540714" cy="5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147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12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pos="64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5173FC10-0556-6C42-BC0A-D33F550EC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r="1"/>
          <a:stretch/>
        </p:blipFill>
        <p:spPr>
          <a:xfrm>
            <a:off x="-6449" y="0"/>
            <a:ext cx="10698262" cy="7559675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xmlns="" id="{E498447C-D38B-D5C7-024D-E2818CD26A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07" y="5996991"/>
            <a:ext cx="7240800" cy="2604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1723E6A4-0692-C080-D43F-8C243F847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808" y="1150938"/>
            <a:ext cx="7271792" cy="4311739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A9997E-FBC8-2DF6-3C1C-4F41FC6ABB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561175"/>
            <a:ext cx="4808537" cy="2521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0E01B97A-9124-B5FF-A3C3-01AB5927B4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807" y="5462677"/>
            <a:ext cx="7240800" cy="252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4E284887-E95E-DCA8-2DAC-052090D6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263" y="6920067"/>
            <a:ext cx="4808537" cy="3141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  <a:endParaRPr lang="en-US" dirty="0"/>
          </a:p>
        </p:txBody>
      </p:sp>
      <p:pic>
        <p:nvPicPr>
          <p:cNvPr id="1026" name="Picture 2" descr="D:\Рабочие\Шаблоны по новому бренду\Логотипы\Одноцветные\ЛОГО БЕЛЫЙ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68103"/>
            <a:ext cx="2102426" cy="68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281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3" userDrawn="1">
          <p15:clr>
            <a:srgbClr val="FBAE40"/>
          </p15:clr>
        </p15:guide>
        <p15:guide id="2" pos="6429" userDrawn="1">
          <p15:clr>
            <a:srgbClr val="FBAE40"/>
          </p15:clr>
        </p15:guide>
        <p15:guide id="3" pos="4864" userDrawn="1">
          <p15:clr>
            <a:srgbClr val="FBAE40"/>
          </p15:clr>
        </p15:guide>
        <p15:guide id="4" orient="horz" pos="725" userDrawn="1">
          <p15:clr>
            <a:srgbClr val="FBAE40"/>
          </p15:clr>
        </p15:guide>
        <p15:guide id="5" orient="horz" pos="294" userDrawn="1">
          <p15:clr>
            <a:srgbClr val="FBAE40"/>
          </p15:clr>
        </p15:guide>
        <p15:guide id="6" orient="horz" pos="3560" userDrawn="1">
          <p15:clr>
            <a:srgbClr val="FBAE40"/>
          </p15:clr>
        </p15:guide>
        <p15:guide id="7" orient="horz" pos="3787" userDrawn="1">
          <p15:clr>
            <a:srgbClr val="FBAE40"/>
          </p15:clr>
        </p15:guide>
        <p15:guide id="8" orient="horz" pos="4127" userDrawn="1">
          <p15:clr>
            <a:srgbClr val="FBAE40"/>
          </p15:clr>
        </p15:guide>
        <p15:guide id="9" orient="horz" pos="4468" userDrawn="1">
          <p15:clr>
            <a:srgbClr val="FBAE40"/>
          </p15:clr>
        </p15:guide>
        <p15:guide id="10" orient="horz" pos="3674" userDrawn="1">
          <p15:clr>
            <a:srgbClr val="FBAE40"/>
          </p15:clr>
        </p15:guide>
        <p15:guide id="12" orient="horz" pos="3901" userDrawn="1">
          <p15:clr>
            <a:srgbClr val="FBAE40"/>
          </p15:clr>
        </p15:guide>
        <p15:guide id="13" orient="horz" pos="4014" userDrawn="1">
          <p15:clr>
            <a:srgbClr val="FBAE40"/>
          </p15:clr>
        </p15:guide>
        <p15:guide id="14" orient="horz" pos="4241" userDrawn="1">
          <p15:clr>
            <a:srgbClr val="FBAE40"/>
          </p15:clr>
        </p15:guide>
        <p15:guide id="15" orient="horz" pos="4354" userDrawn="1">
          <p15:clr>
            <a:srgbClr val="FBAE40"/>
          </p15:clr>
        </p15:guide>
        <p15:guide id="16" pos="332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3230D88-1A5E-8D1A-86C3-AA5D23E8F555}"/>
              </a:ext>
            </a:extLst>
          </p:cNvPr>
          <p:cNvSpPr/>
          <p:nvPr userDrawn="1"/>
        </p:nvSpPr>
        <p:spPr>
          <a:xfrm>
            <a:off x="-1" y="0"/>
            <a:ext cx="10691813" cy="7559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xmlns="" id="{13B59A1B-39EC-808B-DD91-621040BBF6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006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4A569A71-449E-5A58-652A-DA7186EC26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2642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BECB09E-3238-97EC-8533-9EDC9EFD7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xmlns="" id="{75A93585-57F8-F353-751D-1DD9C55D8F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154" y="2035978"/>
            <a:ext cx="4783009" cy="5564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1" name="Picture 2" descr="D:\Рабочие\Шаблоны по новому бренду\Логотипы\Одноцветные\ЛОГО БЕЛЫЙ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73" y="468102"/>
            <a:ext cx="1540714" cy="5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7748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12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pos="642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3230D88-1A5E-8D1A-86C3-AA5D23E8F555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xmlns="" id="{13B59A1B-39EC-808B-DD91-621040BBF6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006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4A569A71-449E-5A58-652A-DA7186EC26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2642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022A9B-2C75-E9CA-22EF-8E732E834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A9292C76-A45C-9FEF-D03A-2F29D7BB0A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154" y="2035978"/>
            <a:ext cx="4783009" cy="5564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1" name="Picture 2" descr="D:\Рабочие\Шаблоны по новому бренду\Логотипы\Одноцветные\ЛОГО БЕЛЫЙ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73" y="468102"/>
            <a:ext cx="1540714" cy="5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55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12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pos="642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3230D88-1A5E-8D1A-86C3-AA5D23E8F555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xmlns="" id="{13B59A1B-39EC-808B-DD91-621040BBF6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006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4A569A71-449E-5A58-652A-DA7186EC26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2642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D87A31-CD4D-F937-8BE9-8BDFE3CF8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98EF8BE4-24CB-0B45-E10B-82176AEA23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154" y="2035978"/>
            <a:ext cx="4783009" cy="5564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1" name="Picture 2" descr="D:\Рабочие\Шаблоны по новому бренду\Логотипы\Одноцветные\ЛОГО БЕЛЫЙ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73" y="468102"/>
            <a:ext cx="1540714" cy="5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9955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12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pos="642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3230D88-1A5E-8D1A-86C3-AA5D23E8F555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xmlns="" id="{13B59A1B-39EC-808B-DD91-621040BBF6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006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4A569A71-449E-5A58-652A-DA7186EC26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2642" y="2756578"/>
            <a:ext cx="4781158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751989-CE33-2007-788B-24ED9E5736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5307DD4D-C838-655E-5DFA-4E3A2BDEDF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154" y="2035978"/>
            <a:ext cx="4783009" cy="5564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1" name="Picture 2" descr="D:\Рабочие\Шаблоны по новому бренду\Логотипы\Одноцветные\ЛОГО БЕЛЫЙ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73" y="468102"/>
            <a:ext cx="1540714" cy="5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7312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12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pos="642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4945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B5E2793D-EDA3-174C-9E35-BE69D0CDB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B63533-B559-41C3-8E7F-3E3E6E0898B9}"/>
              </a:ext>
            </a:extLst>
          </p:cNvPr>
          <p:cNvSpPr txBox="1"/>
          <p:nvPr userDrawn="1"/>
        </p:nvSpPr>
        <p:spPr>
          <a:xfrm>
            <a:off x="-1139687" y="2915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13D332B9-48C0-19A5-3A81-4B7B051FE5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18787722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B5E2793D-EDA3-174C-9E35-BE69D0CDB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B63533-B559-41C3-8E7F-3E3E6E0898B9}"/>
              </a:ext>
            </a:extLst>
          </p:cNvPr>
          <p:cNvSpPr txBox="1"/>
          <p:nvPr userDrawn="1"/>
        </p:nvSpPr>
        <p:spPr>
          <a:xfrm>
            <a:off x="-1139687" y="2915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14DD988-549F-30B6-BC8F-93D509033D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8439150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9709" y="2215049"/>
            <a:ext cx="2480366" cy="18019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703" y="2044000"/>
            <a:ext cx="862235" cy="80619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9709" y="4381253"/>
            <a:ext cx="2480366" cy="18019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xmlns="" id="{81173493-4563-6441-9E40-8BA593038F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5703" y="4202719"/>
            <a:ext cx="862235" cy="901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02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xmlns="" id="{0B1894BE-4647-504B-8D89-48C0520854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8823" y="2215049"/>
            <a:ext cx="2480366" cy="18172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1316CE05-D817-4A4B-9242-CEA1FCA50F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2437" y="2036515"/>
            <a:ext cx="852788" cy="901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xmlns="" id="{8A3F67C7-8396-0F44-8C78-C4EC8DF95C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99073" y="4373633"/>
            <a:ext cx="2480366" cy="1819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xmlns="" id="{307D2188-E7A5-A640-BCFC-EDAE4D7FB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2437" y="4195099"/>
            <a:ext cx="862235" cy="9018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4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540292E2-4407-0348-9D46-16B4D7352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A6262BD0-E0D7-20F6-F7E9-98E354878B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0620940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7AB301F4-22F1-A044-AC74-2B5071D58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0205" y="1491647"/>
            <a:ext cx="4117907" cy="739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xmlns="" id="{8F56AF80-EE0C-CD48-8FD9-146921D0A1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00205" y="2571751"/>
            <a:ext cx="4117907" cy="73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xmlns="" id="{FB879776-0C8D-A846-9CC6-2619AE0279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5568" y="1497544"/>
            <a:ext cx="4117907" cy="7397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xmlns="" id="{6B2109E2-B58C-BC4C-8E7B-715EC91A42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66043" y="2571751"/>
            <a:ext cx="4117907" cy="752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xmlns="" id="{5ED18624-5D81-CD47-A6BA-228C957792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506" y="1445242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xmlns="" id="{BD4749CD-BE2B-B340-A251-A129E59544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4556" y="1441613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xmlns="" id="{975EE903-418E-CE40-B056-DF39B026C5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2506" y="2521934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xmlns="" id="{286C2BF3-D412-E847-AD80-FB5F4F93E1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4556" y="2521934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xmlns="" id="{89278E49-9FB0-6C47-BD2E-4A6DA995A0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xmlns="" id="{B51190C5-70F7-7CEB-3049-59FB8BAC95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0205" y="3655426"/>
            <a:ext cx="4117907" cy="739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xmlns="" id="{D92FF2BF-6622-859A-6AD1-2F0F6D9A00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00205" y="4735530"/>
            <a:ext cx="4117907" cy="73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B57570E5-91D7-39E2-E904-D739944C4E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75568" y="3652269"/>
            <a:ext cx="4117907" cy="7397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ABDE2064-ECD2-FDF7-69BC-50A637A135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66043" y="4735530"/>
            <a:ext cx="4117907" cy="752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AE72E572-FB9B-B224-E43D-E3C019B0EF7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2506" y="3604494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09E0D00A-B082-7684-A6B7-1EA55B6735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24556" y="3605392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BBDA3067-612C-4BCE-1DCC-7BF14AC3A6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2506" y="4690240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2339353A-8792-2DEF-D9F2-C6FCA45A04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24556" y="4685713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D803CE5D-003F-F89C-D3D8-F6BB9D95CC2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0205" y="5817418"/>
            <a:ext cx="4117907" cy="73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11BF2120-1063-D1F4-9FAB-54075E98D0E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66043" y="5817418"/>
            <a:ext cx="4117907" cy="752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F199A3A6-B6B2-F337-79F7-4219BDB239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2506" y="5767601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4870C7F0-68AB-515A-F8DF-C72AD7EE514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24556" y="5767601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82F7E70-FAF7-0EFC-CE3E-84C6EC979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3323733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C6CA0FBF-F065-794B-8E85-81B741F106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263" y="2758877"/>
            <a:ext cx="3146507" cy="37953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xmlns="" id="{35A2E18F-35F5-D640-B5B6-89041E0F29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4803" y="2757482"/>
            <a:ext cx="2305051" cy="12747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xmlns="" id="{A207D046-50D4-884C-BD1C-A79885235C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9967" y="1746589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1000">
                      <a:schemeClr val="accent1"/>
                    </a:gs>
                    <a:gs pos="100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xmlns="" id="{7945FC9B-1549-5145-97FC-53EF5510DF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4803" y="5279456"/>
            <a:ext cx="2305051" cy="12747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xmlns="" id="{32D7DAF6-BFE7-FD43-89F6-E929DC7835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3190" y="2757482"/>
            <a:ext cx="2305051" cy="12747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xmlns="" id="{7266A6AE-BD41-E04C-88A9-F6DA2747C2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13190" y="5279456"/>
            <a:ext cx="2305051" cy="12747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CEB27290-C0F0-F24C-AE69-3D80560167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xmlns="" id="{21D53161-A2BF-07DD-104D-C59FAAFF7E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3384" y="1746589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1000">
                      <a:schemeClr val="accent1"/>
                    </a:gs>
                    <a:gs pos="100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3CF6F030-7DB3-16F2-F2E1-47A0E28C9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59967" y="426840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1000">
                      <a:schemeClr val="accent1"/>
                    </a:gs>
                    <a:gs pos="100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63D95FBA-9CC9-DFB9-455D-D07A8904E3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73384" y="426840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1000">
                      <a:schemeClr val="accent1"/>
                    </a:gs>
                    <a:gs pos="100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576BAA7D-A8CC-A4B4-9C8A-7117D533F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3" name="Текст 13">
            <a:extLst>
              <a:ext uri="{FF2B5EF4-FFF2-40B4-BE49-F238E27FC236}">
                <a16:creationId xmlns:a16="http://schemas.microsoft.com/office/drawing/2014/main" xmlns="" id="{17C133B7-0CC7-D973-6A19-E627F5F3A0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05" y="1849714"/>
            <a:ext cx="3125596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9776432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ДСП/КТ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1" y="349842"/>
            <a:ext cx="2426130" cy="90000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1E1E0DBB-BEDF-9948-8757-48C55059E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0"/>
          <a:stretch/>
        </p:blipFill>
        <p:spPr>
          <a:xfrm>
            <a:off x="0" y="2260"/>
            <a:ext cx="10691813" cy="7559675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B4CFFED4-FBF3-D824-D0CB-A8B68DEAF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07" y="5996991"/>
            <a:ext cx="7240800" cy="2604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828D2C9-ABE5-5AA6-B75E-6004CCCE0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808" y="1150938"/>
            <a:ext cx="7271792" cy="4311739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5B0EF024-785D-7F70-FB97-BC373742ED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561175"/>
            <a:ext cx="4808537" cy="2521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E5409AD5-65C2-B91F-3CD2-02B3F119B9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807" y="5462677"/>
            <a:ext cx="7240800" cy="252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E0E5C1DF-BACC-B1E9-BCA9-FEC868585E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6920067"/>
            <a:ext cx="4808537" cy="3141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xmlns="" id="{EEBB24F9-68BE-45F2-69F1-AA80348D85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1405" y="494358"/>
            <a:ext cx="3041204" cy="396332"/>
          </a:xfrm>
          <a:prstGeom prst="rect">
            <a:avLst/>
          </a:prstGeom>
        </p:spPr>
        <p:txBody>
          <a:bodyPr lIns="27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6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ДСП / КТ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43485A36-E72B-DAC0-8661-C81899097A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1405" y="914877"/>
            <a:ext cx="3048699" cy="225817"/>
          </a:xfrm>
          <a:prstGeom prst="rect">
            <a:avLst/>
          </a:prstGeom>
        </p:spPr>
        <p:txBody>
          <a:bodyPr lIns="27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000" b="0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Экз.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331370"/>
            <a:ext cx="242613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600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3" userDrawn="1">
          <p15:clr>
            <a:srgbClr val="FBAE40"/>
          </p15:clr>
        </p15:guide>
        <p15:guide id="2" pos="6429" userDrawn="1">
          <p15:clr>
            <a:srgbClr val="FBAE40"/>
          </p15:clr>
        </p15:guide>
        <p15:guide id="3" pos="4864" userDrawn="1">
          <p15:clr>
            <a:srgbClr val="FBAE40"/>
          </p15:clr>
        </p15:guide>
        <p15:guide id="4" orient="horz" pos="725" userDrawn="1">
          <p15:clr>
            <a:srgbClr val="FBAE40"/>
          </p15:clr>
        </p15:guide>
        <p15:guide id="5" orient="horz" pos="294" userDrawn="1">
          <p15:clr>
            <a:srgbClr val="FBAE40"/>
          </p15:clr>
        </p15:guide>
        <p15:guide id="6" orient="horz" pos="3560" userDrawn="1">
          <p15:clr>
            <a:srgbClr val="FBAE40"/>
          </p15:clr>
        </p15:guide>
        <p15:guide id="7" orient="horz" pos="3787" userDrawn="1">
          <p15:clr>
            <a:srgbClr val="FBAE40"/>
          </p15:clr>
        </p15:guide>
        <p15:guide id="8" orient="horz" pos="4127" userDrawn="1">
          <p15:clr>
            <a:srgbClr val="FBAE40"/>
          </p15:clr>
        </p15:guide>
        <p15:guide id="9" orient="horz" pos="4468" userDrawn="1">
          <p15:clr>
            <a:srgbClr val="FBAE40"/>
          </p15:clr>
        </p15:guide>
        <p15:guide id="10" orient="horz" pos="3447" userDrawn="1">
          <p15:clr>
            <a:srgbClr val="FBAE40"/>
          </p15:clr>
        </p15:guide>
        <p15:guide id="11" orient="horz" pos="3674" userDrawn="1">
          <p15:clr>
            <a:srgbClr val="FBAE40"/>
          </p15:clr>
        </p15:guide>
        <p15:guide id="12" orient="horz" pos="3901" userDrawn="1">
          <p15:clr>
            <a:srgbClr val="FBAE40"/>
          </p15:clr>
        </p15:guide>
        <p15:guide id="13" orient="horz" pos="4014" userDrawn="1">
          <p15:clr>
            <a:srgbClr val="FBAE40"/>
          </p15:clr>
        </p15:guide>
        <p15:guide id="14" orient="horz" pos="4241" userDrawn="1">
          <p15:clr>
            <a:srgbClr val="FBAE40"/>
          </p15:clr>
        </p15:guide>
        <p15:guide id="15" orient="horz" pos="4354" userDrawn="1">
          <p15:clr>
            <a:srgbClr val="FBAE40"/>
          </p15:clr>
        </p15:guide>
        <p15:guide id="16" orient="horz" pos="657" userDrawn="1">
          <p15:clr>
            <a:srgbClr val="FBAE40"/>
          </p15:clr>
        </p15:guide>
        <p15:guide id="17" orient="horz" pos="363" userDrawn="1">
          <p15:clr>
            <a:srgbClr val="FBAE40"/>
          </p15:clr>
        </p15:guide>
        <p15:guide id="18" pos="332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xmlns="" id="{6F5707EF-DA51-4540-87E2-1D60EC05B958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8353DA47-7983-E64A-B1AE-CCE076D89E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18138" y="2761794"/>
            <a:ext cx="4875289" cy="3250069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xmlns="" id="{FE191506-1D0A-D44A-868B-C8DAD023C2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2438" y="2761794"/>
            <a:ext cx="4875289" cy="3250069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281749A-047E-724B-9E12-D51B7997D1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7C538D3-DDF8-1946-D166-A357A3FC9F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xmlns="" id="{3378371E-FA4A-056A-7B08-AA89FBBDFA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263" y="2036702"/>
            <a:ext cx="4787899" cy="374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7391212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8" name="Рисунок 37">
            <a:extLst>
              <a:ext uri="{FF2B5EF4-FFF2-40B4-BE49-F238E27FC236}">
                <a16:creationId xmlns:a16="http://schemas.microsoft.com/office/drawing/2014/main" xmlns="" id="{9ECA36FA-5FAF-244D-9745-1566C32B40D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1851" y="2232356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xmlns="" id="{52106427-1AD8-A44F-AD29-6F15041806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9709" y="2215049"/>
            <a:ext cx="2480366" cy="18019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3C33808D-8C7E-5848-9F32-57E988ACCB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9709" y="4381253"/>
            <a:ext cx="2480366" cy="18019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A8307BFE-6175-D04E-8B8E-8936DA8D8F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8823" y="2215049"/>
            <a:ext cx="2480366" cy="18172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45B2E90B-F39D-884B-B33F-D63B865D24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99073" y="4373633"/>
            <a:ext cx="2480366" cy="1819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F4DB7D62-754F-4944-973A-1906DEF46A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" name="Рисунок 37">
            <a:extLst>
              <a:ext uri="{FF2B5EF4-FFF2-40B4-BE49-F238E27FC236}">
                <a16:creationId xmlns:a16="http://schemas.microsoft.com/office/drawing/2014/main" xmlns="" id="{2C854BD0-6EC3-2787-CBA1-54CE66189DA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51851" y="4388367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" name="Рисунок 37">
            <a:extLst>
              <a:ext uri="{FF2B5EF4-FFF2-40B4-BE49-F238E27FC236}">
                <a16:creationId xmlns:a16="http://schemas.microsoft.com/office/drawing/2014/main" xmlns="" id="{FBC8FF9A-9553-63EB-6E37-A9099F980C07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421620" y="2232356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" name="Рисунок 37">
            <a:extLst>
              <a:ext uri="{FF2B5EF4-FFF2-40B4-BE49-F238E27FC236}">
                <a16:creationId xmlns:a16="http://schemas.microsoft.com/office/drawing/2014/main" xmlns="" id="{4845749D-3AC4-D23F-20F4-0F7D812A3853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421620" y="4388367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9CC787E-582B-5251-E4E7-B76614501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597249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1" name="Рисунок 3">
            <a:extLst>
              <a:ext uri="{FF2B5EF4-FFF2-40B4-BE49-F238E27FC236}">
                <a16:creationId xmlns:a16="http://schemas.microsoft.com/office/drawing/2014/main" xmlns="" id="{F9DE9790-CBD8-EC47-A99D-9FD9B5BBED8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081522" y="4595784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xmlns="" id="{6B00BA1A-DECC-9846-92DA-6BB8BDF99F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4421" y="4555150"/>
            <a:ext cx="2471618" cy="735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Рисунок 3">
            <a:extLst>
              <a:ext uri="{FF2B5EF4-FFF2-40B4-BE49-F238E27FC236}">
                <a16:creationId xmlns:a16="http://schemas.microsoft.com/office/drawing/2014/main" xmlns="" id="{864E711D-A447-3748-B2CC-96E1FA2DE20C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081522" y="5502020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xmlns="" id="{5D8216A3-7566-5D4C-B070-C1297ECF5B3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734421" y="5455330"/>
            <a:ext cx="2471618" cy="735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5" name="Рисунок 3">
            <a:extLst>
              <a:ext uri="{FF2B5EF4-FFF2-40B4-BE49-F238E27FC236}">
                <a16:creationId xmlns:a16="http://schemas.microsoft.com/office/drawing/2014/main" xmlns="" id="{5A5AB3D4-7479-B547-B8A9-5D6EE5C8FEC7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3766822" y="4595784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xmlns="" id="{2014EE8A-245C-0845-B92C-7D6E21ED7A6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419721" y="4555150"/>
            <a:ext cx="2471618" cy="735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7" name="Рисунок 3">
            <a:extLst>
              <a:ext uri="{FF2B5EF4-FFF2-40B4-BE49-F238E27FC236}">
                <a16:creationId xmlns:a16="http://schemas.microsoft.com/office/drawing/2014/main" xmlns="" id="{6EB6FDB3-B2B1-9D43-9541-6B9C56E4D938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3766822" y="5502020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xmlns="" id="{DE8C2DE9-38D5-C944-85CB-366A3CD16DC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19721" y="5455330"/>
            <a:ext cx="2471618" cy="735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9" name="Рисунок 3">
            <a:extLst>
              <a:ext uri="{FF2B5EF4-FFF2-40B4-BE49-F238E27FC236}">
                <a16:creationId xmlns:a16="http://schemas.microsoft.com/office/drawing/2014/main" xmlns="" id="{BBD01DD6-7274-324E-A4E9-32674694BD4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53178" y="45903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xmlns="" id="{A4DB2AEB-080A-624E-82F9-F0559D87485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92321" y="4555150"/>
            <a:ext cx="2471618" cy="735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1" name="Рисунок 3">
            <a:extLst>
              <a:ext uri="{FF2B5EF4-FFF2-40B4-BE49-F238E27FC236}">
                <a16:creationId xmlns:a16="http://schemas.microsoft.com/office/drawing/2014/main" xmlns="" id="{F3501DC0-9B97-084C-9DA8-3A7FC6878B0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53178" y="5496577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xmlns="" id="{501BC02E-E0E6-2F4C-B6A5-5CC97C737F0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092321" y="5455330"/>
            <a:ext cx="2471618" cy="7355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xmlns="" id="{CF21E95C-5476-CB41-AF76-57920E8F5D0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426577" y="2398891"/>
            <a:ext cx="4799782" cy="1633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xmlns="" id="{AC8C0065-695C-C848-A1D3-2BB9C58DB8B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49830" y="2398891"/>
            <a:ext cx="4799782" cy="16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xmlns="" id="{FACA4C14-0929-0B4A-8EDB-A749AD2EA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A584259-6233-FE77-673C-857DEA0D26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xmlns="" id="{D1C5EC6C-73C7-53C6-DF54-05A136374F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263" y="1853018"/>
            <a:ext cx="4799782" cy="374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8465051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7AB301F4-22F1-A044-AC74-2B5071D58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0205" y="2400955"/>
            <a:ext cx="4136958" cy="738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xmlns="" id="{5ED18624-5D81-CD47-A6BA-228C957792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506" y="2353049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xmlns="" id="{13A6010F-764A-1F42-A64C-BDA8D70FD8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0205" y="3118370"/>
            <a:ext cx="4136958" cy="738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xmlns="" id="{EEBE43B8-6CE3-6F41-B817-CD5DAC25F3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2506" y="3071633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xmlns="" id="{5FE5A48D-06DF-4349-B585-695586EB55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0205" y="4557665"/>
            <a:ext cx="4136958" cy="738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xmlns="" id="{3B17C7EF-1F36-E446-92D1-9B276FF5CE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2506" y="4504443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xmlns="" id="{48467A34-A1B8-4642-916C-8513E5DED8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00205" y="5275080"/>
            <a:ext cx="4136958" cy="738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xmlns="" id="{BC1D8060-D66A-954E-8FAC-B32A8F7391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2506" y="5228343"/>
            <a:ext cx="644458" cy="55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xmlns="" id="{14F8D870-7353-0849-9869-E609D30634E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54097" y="2394470"/>
            <a:ext cx="3951942" cy="146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xmlns="" id="{886EA978-3E7C-5B43-B99F-B220A06A2D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4097" y="4558483"/>
            <a:ext cx="3951942" cy="146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68A36500-4AE3-9D47-999A-485B9E0E0E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98EC464-5C70-A297-825D-9042B9BC8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xmlns="" id="{C01F9DB6-0B36-7CE3-F897-D4EC1A57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263" y="1677506"/>
            <a:ext cx="4787899" cy="3747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06172551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ADF57D90-4161-9645-8B1D-EA76D0E690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CE4CE36-AC4E-0BF6-F9A5-18587E6BE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xmlns="" id="{E6131655-5FC8-8401-40B9-DBEFC4D1AC0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52060" y="2754137"/>
            <a:ext cx="3129340" cy="3440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7D2ECE44-17B7-875D-532D-BDEE8E68B9DD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3766858" y="2053855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9D883996-DDBE-14B4-A54D-4B19D141BE98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412323" y="2036383"/>
            <a:ext cx="2471618" cy="1824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" name="Рисунок 3">
            <a:extLst>
              <a:ext uri="{FF2B5EF4-FFF2-40B4-BE49-F238E27FC236}">
                <a16:creationId xmlns:a16="http://schemas.microsoft.com/office/drawing/2014/main" xmlns="" id="{9731611F-D2F6-8F2B-EC90-793BCE0D214D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7082388" y="2053855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8E01F88-6314-0760-777D-36560376AC8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727853" y="2036383"/>
            <a:ext cx="2471618" cy="1824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CF80A35F-AC29-86C9-D1D2-EB019C2AC4CB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3766858" y="4397480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DAEF6DBD-E2E1-B16F-E7FE-1AD634F58D91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412323" y="4374184"/>
            <a:ext cx="2471618" cy="1824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1" name="Рисунок 3">
            <a:extLst>
              <a:ext uri="{FF2B5EF4-FFF2-40B4-BE49-F238E27FC236}">
                <a16:creationId xmlns:a16="http://schemas.microsoft.com/office/drawing/2014/main" xmlns="" id="{74FE5CF0-ADE3-4E0E-CBFB-BA08E17F7C90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7082388" y="439165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7579B1FA-5577-8ABC-A83E-DD0A57E975A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7727853" y="4380008"/>
            <a:ext cx="2471618" cy="1824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xmlns="" id="{FB5348DF-1D79-26A3-D662-4D1D125870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0991" y="2035970"/>
            <a:ext cx="3125596" cy="554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310449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F446420-C087-604A-8BC8-25F0CF43B03F}"/>
              </a:ext>
            </a:extLst>
          </p:cNvPr>
          <p:cNvSpPr/>
          <p:nvPr userDrawn="1"/>
        </p:nvSpPr>
        <p:spPr>
          <a:xfrm>
            <a:off x="449263" y="2049360"/>
            <a:ext cx="4787900" cy="378311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53">
              <a:solidFill>
                <a:srgbClr val="333333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5224" y="3296657"/>
            <a:ext cx="3960813" cy="25358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xmlns="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257" y="2032849"/>
            <a:ext cx="2527819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10023" y="2396608"/>
            <a:ext cx="2295635" cy="2710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0023" y="5303252"/>
            <a:ext cx="2295635" cy="3349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F1A7E3C-03E9-EF4E-89A4-C536CB663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4497" y="2411414"/>
            <a:ext cx="640630" cy="533859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531F360B-780F-5245-8C2F-57696C8C0B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C00FC065-9AE6-CB77-E174-667ECC579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4494733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0545DCA-5F07-9B4F-998F-287538094C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9263" y="1692275"/>
            <a:ext cx="9756775" cy="4500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78A2D75B-EE45-3047-8899-7B2CE09FBA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6413262"/>
            <a:ext cx="4787900" cy="3129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B6C0305C-66E7-3C45-A565-0B60989AF6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87414F-6E2D-7C0C-FD9A-8A6D5E235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80857771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0545DCA-5F07-9B4F-998F-287538094C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9264" y="1692275"/>
            <a:ext cx="4787900" cy="4500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xmlns="" id="{229E0581-AFB1-9C41-B54D-7B4DB8BF12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19471" y="1692275"/>
            <a:ext cx="4787900" cy="4500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C968B2B9-6930-1A44-BB78-96A843EED2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6406868"/>
            <a:ext cx="4787900" cy="3129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DB49C976-FD72-5E46-8D79-E0951EA20A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8138" y="6410726"/>
            <a:ext cx="4787900" cy="3129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2 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F4956987-0CAC-0348-8B8D-BD611C11E6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F51A6ED-30AF-566F-9B04-0801E0264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7051058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xmlns="" id="{229E0581-AFB1-9C41-B54D-7B4DB8BF12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19471" y="1692275"/>
            <a:ext cx="4787900" cy="4500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DA75E83-254F-3849-BD78-035E1CA1D1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6088" y="1668513"/>
            <a:ext cx="4791075" cy="4883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6A766AAB-82FC-8944-A399-7DD480C5D9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8138" y="6410726"/>
            <a:ext cx="4787900" cy="3129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6A2A8110-D9E6-9549-AC7D-62812855E0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8C53909-CA2C-1ED2-DC66-D7CA0089B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7815313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xmlns="" id="{9466C28C-2489-7548-BC76-4C5D9CC4DDA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910" y="1699501"/>
            <a:ext cx="6436603" cy="32379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xmlns="" id="{DEF9AF94-AF2C-5545-9124-03F37A8881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0103" y="5456170"/>
            <a:ext cx="3124409" cy="1095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C4157D73-0DF7-9A47-B5FF-594131097E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6687" y="1675856"/>
            <a:ext cx="3116232" cy="49497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4EF69A30-CE60-7B4F-82E4-BB382245CF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7520" y="5152728"/>
            <a:ext cx="6434250" cy="2962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/>
            </a:lvl1pPr>
          </a:lstStyle>
          <a:p>
            <a:pPr lvl="0"/>
            <a:r>
              <a:rPr lang="ru-RU" dirty="0"/>
              <a:t>Рис. 1 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AB88ECA1-56CB-E24C-97F9-EED587F738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0307" y="5456170"/>
            <a:ext cx="3124409" cy="1095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57D468CF-B978-AD4D-A8E8-3B9D56355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7F4AC8B-1A82-7C25-2C68-F3A49FB80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69891073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ДСП/КТ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>
            <a:extLst>
              <a:ext uri="{FF2B5EF4-FFF2-40B4-BE49-F238E27FC236}">
                <a16:creationId xmlns:a16="http://schemas.microsoft.com/office/drawing/2014/main" xmlns="" id="{68909B41-7E57-7344-BE5A-5D084419C8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r="1"/>
          <a:stretch/>
        </p:blipFill>
        <p:spPr>
          <a:xfrm>
            <a:off x="-6449" y="0"/>
            <a:ext cx="10698262" cy="7559675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805917EF-31E3-5C56-2271-9FC658D3F3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07" y="5996991"/>
            <a:ext cx="7240800" cy="2604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9E4A011-2D8A-1696-2F8A-D2F420CDB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808" y="1150938"/>
            <a:ext cx="7271792" cy="4311739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B3CB5D92-6C84-6997-F4E8-3A7111C49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561175"/>
            <a:ext cx="4808537" cy="2521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5F0C0D38-9FDC-E245-402E-FA6903F739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807" y="5462677"/>
            <a:ext cx="7240800" cy="252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022CEDD1-DA09-8B3D-03F1-6DD72632F4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6920067"/>
            <a:ext cx="4808537" cy="3141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xmlns="" id="{7216FF98-E2E5-453F-2F01-5E42E3578B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1405" y="494358"/>
            <a:ext cx="3041204" cy="396332"/>
          </a:xfrm>
          <a:prstGeom prst="rect">
            <a:avLst/>
          </a:prstGeom>
        </p:spPr>
        <p:txBody>
          <a:bodyPr lIns="27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ДСП / КТ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51136FB2-BE04-9B2B-8DE6-E17531D1CF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1405" y="914877"/>
            <a:ext cx="3048699" cy="225817"/>
          </a:xfrm>
          <a:prstGeom prst="rect">
            <a:avLst/>
          </a:prstGeom>
        </p:spPr>
        <p:txBody>
          <a:bodyPr lIns="27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000" b="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Экз.</a:t>
            </a:r>
          </a:p>
        </p:txBody>
      </p:sp>
      <p:pic>
        <p:nvPicPr>
          <p:cNvPr id="12" name="Picture 2" descr="D:\Рабочие\Шаблоны по новому бренду\Логотипы\Одноцветные\ЛОГО БЕЛЫЙ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68103"/>
            <a:ext cx="2102426" cy="68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382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3" userDrawn="1">
          <p15:clr>
            <a:srgbClr val="FBAE40"/>
          </p15:clr>
        </p15:guide>
        <p15:guide id="2" pos="6429" userDrawn="1">
          <p15:clr>
            <a:srgbClr val="FBAE40"/>
          </p15:clr>
        </p15:guide>
        <p15:guide id="3" pos="4864" userDrawn="1">
          <p15:clr>
            <a:srgbClr val="FBAE40"/>
          </p15:clr>
        </p15:guide>
        <p15:guide id="4" orient="horz" pos="725" userDrawn="1">
          <p15:clr>
            <a:srgbClr val="FBAE40"/>
          </p15:clr>
        </p15:guide>
        <p15:guide id="5" orient="horz" pos="294" userDrawn="1">
          <p15:clr>
            <a:srgbClr val="FBAE40"/>
          </p15:clr>
        </p15:guide>
        <p15:guide id="6" orient="horz" pos="3560" userDrawn="1">
          <p15:clr>
            <a:srgbClr val="FBAE40"/>
          </p15:clr>
        </p15:guide>
        <p15:guide id="7" orient="horz" pos="3787" userDrawn="1">
          <p15:clr>
            <a:srgbClr val="FBAE40"/>
          </p15:clr>
        </p15:guide>
        <p15:guide id="8" orient="horz" pos="4127" userDrawn="1">
          <p15:clr>
            <a:srgbClr val="FBAE40"/>
          </p15:clr>
        </p15:guide>
        <p15:guide id="9" orient="horz" pos="4468" userDrawn="1">
          <p15:clr>
            <a:srgbClr val="FBAE40"/>
          </p15:clr>
        </p15:guide>
        <p15:guide id="10" orient="horz" pos="3447" userDrawn="1">
          <p15:clr>
            <a:srgbClr val="FBAE40"/>
          </p15:clr>
        </p15:guide>
        <p15:guide id="11" orient="horz" pos="4354" userDrawn="1">
          <p15:clr>
            <a:srgbClr val="FBAE40"/>
          </p15:clr>
        </p15:guide>
        <p15:guide id="12" orient="horz" pos="4241" userDrawn="1">
          <p15:clr>
            <a:srgbClr val="FBAE40"/>
          </p15:clr>
        </p15:guide>
        <p15:guide id="13" orient="horz" pos="4014" userDrawn="1">
          <p15:clr>
            <a:srgbClr val="FBAE40"/>
          </p15:clr>
        </p15:guide>
        <p15:guide id="14" orient="horz" pos="3901" userDrawn="1">
          <p15:clr>
            <a:srgbClr val="FBAE40"/>
          </p15:clr>
        </p15:guide>
        <p15:guide id="15" orient="horz" pos="3674" userDrawn="1">
          <p15:clr>
            <a:srgbClr val="FBAE40"/>
          </p15:clr>
        </p15:guide>
        <p15:guide id="16" orient="horz" pos="363" userDrawn="1">
          <p15:clr>
            <a:srgbClr val="FBAE40"/>
          </p15:clr>
        </p15:guide>
        <p15:guide id="17" orient="horz" pos="657" userDrawn="1">
          <p15:clr>
            <a:srgbClr val="FBAE40"/>
          </p15:clr>
        </p15:guide>
        <p15:guide id="18" pos="332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с текстом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xmlns="" id="{E6C5B4B7-2176-B642-9AE1-8E9B7A1C61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34" y="3710869"/>
            <a:ext cx="3132137" cy="308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84CC0ACD-0019-714F-B129-00DA210EC1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9263" y="4197962"/>
            <a:ext cx="3132138" cy="2180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71D1BC35-FCC1-7C42-B8C3-B4513C9044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9262" y="1699501"/>
            <a:ext cx="3132139" cy="1792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xmlns="" id="{AD7047E9-2E46-E444-86FE-C5FB4FA7905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073901" y="1699501"/>
            <a:ext cx="3132138" cy="1792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xmlns="" id="{3CE82594-C4B2-D843-9253-06284BF2333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61549" y="4211638"/>
            <a:ext cx="3135964" cy="1800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xmlns="" id="{C71679BA-C274-474C-BCE9-F731232A11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72566" y="1671072"/>
            <a:ext cx="3132138" cy="2180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E1D2EC79-6CB8-C543-AF99-E761E59AA5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76205" y="4207794"/>
            <a:ext cx="3132138" cy="21630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xmlns="" id="{A50BE6E7-6650-C346-B5D1-77028BC951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786" y="6049220"/>
            <a:ext cx="3132137" cy="308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2 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04B0D277-FD13-8B4D-B866-0CDAA318C1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69398" y="3530102"/>
            <a:ext cx="3132137" cy="308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3 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xmlns="" id="{1FD3996F-4C31-1A48-AE08-5B86019F4C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D3CA41C-E570-BC86-BD8A-F4E4F3801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058011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с текстом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xmlns="" id="{C1A17514-0D18-5548-8C07-628BBF23DE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8138" y="1672524"/>
            <a:ext cx="4787050" cy="19993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xmlns="" id="{D33F79F1-BC7F-CD43-9EC1-A49AC3AF53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358" y="4008272"/>
            <a:ext cx="1507280" cy="924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xmlns="" id="{87007C1F-7EE3-A54F-9479-E2069F7FC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33700" y="4208701"/>
            <a:ext cx="2303463" cy="252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xmlns="" id="{0115A47D-A482-CF41-80DF-53CC3CBCCC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9739" y="4008272"/>
            <a:ext cx="1484774" cy="9845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44" name="Рисунок 2">
            <a:extLst>
              <a:ext uri="{FF2B5EF4-FFF2-40B4-BE49-F238E27FC236}">
                <a16:creationId xmlns:a16="http://schemas.microsoft.com/office/drawing/2014/main" xmlns="" id="{65E95FBC-3A28-254D-8369-EA8E302226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910905" y="4208701"/>
            <a:ext cx="2294283" cy="252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94D387EE-D6D0-D54C-A856-00C10DE09C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7553" y="1672524"/>
            <a:ext cx="4787050" cy="19993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xmlns="" id="{7E18B308-E12E-BE47-8CE3-98599071D2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553" y="5096560"/>
            <a:ext cx="2313571" cy="16236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F5FCC32C-E539-BE47-B6AC-68C2012679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18138" y="5096560"/>
            <a:ext cx="2313571" cy="16236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37DDDF8E-AEDA-EF47-8216-5F04A6E4D5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0ECA5E3B-440A-DD06-0BF9-3D45D78FC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46583765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0545DCA-5F07-9B4F-998F-287538094C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73900" y="1331912"/>
            <a:ext cx="31321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9263" y="1331912"/>
            <a:ext cx="6445249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7073D542-9BE6-E543-A7F6-FB06B060CE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17E0272-7F6D-8428-CA0D-D2A3C87467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0869210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9263" y="1341057"/>
            <a:ext cx="3132137" cy="1979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F10FC6B0-D66A-AA4E-8511-7D319BE4BC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9263" y="3497037"/>
            <a:ext cx="3132137" cy="323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E6C10113-362B-BB46-8BCF-6D46AF476B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62375" y="1341057"/>
            <a:ext cx="6443663" cy="3410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xmlns="" id="{487E73DC-4898-2545-8854-F6758CCCBA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62375" y="4932363"/>
            <a:ext cx="6443663" cy="1800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17978569-C9A4-FE47-8E68-4F2829D06A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8770E457-5FCA-0048-8A41-CBC261539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1607836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9263" y="1341057"/>
            <a:ext cx="3132137" cy="2510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F10FC6B0-D66A-AA4E-8511-7D319BE4BC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9263" y="4032250"/>
            <a:ext cx="3132137" cy="2519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E6C10113-362B-BB46-8BCF-6D46AF476B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62375" y="1341057"/>
            <a:ext cx="3132137" cy="5210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xmlns="" id="{47B14226-8190-9142-B940-25FA9CBFE7B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73900" y="1339001"/>
            <a:ext cx="3132138" cy="5212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3D4AA41A-F3C3-E54C-BFB7-C9DEDFF11F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51A9314-643F-EF03-8BE1-EE55AC0B4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5699637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9263" y="2241169"/>
            <a:ext cx="4786776" cy="34194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E6C10113-362B-BB46-8BCF-6D46AF476B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18138" y="2232026"/>
            <a:ext cx="2303462" cy="1619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86F15FE9-2AFE-EC4F-9DF2-B52A81B8716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18138" y="4036763"/>
            <a:ext cx="2303462" cy="1619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42548717-F2B7-C244-8AA1-F2AACEA0466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04664" y="2232026"/>
            <a:ext cx="2303462" cy="1619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6F0A1584-FFA2-CE4B-95B9-D9AE0630EB3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04664" y="4036763"/>
            <a:ext cx="2303462" cy="1619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9C58AB47-264C-7741-8638-23660EE9D2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C597AC34-1C90-E55A-803C-0B1DB0A4B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7905085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4" name="Таблица 3">
            <a:extLst>
              <a:ext uri="{FF2B5EF4-FFF2-40B4-BE49-F238E27FC236}">
                <a16:creationId xmlns:a16="http://schemas.microsoft.com/office/drawing/2014/main" xmlns="" id="{EE612392-D34D-834B-82D5-1B7E9E5BC551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449264" y="2051049"/>
            <a:ext cx="9756774" cy="45005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481F36FA-98B9-6B4F-A879-3E1A1F666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5436" y="1491522"/>
            <a:ext cx="4791727" cy="3801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5BF5A8C-B709-DDA8-07B9-529E40053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5589813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917854BC-0AE4-DD48-B7EB-BA0EF752D7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263" y="1487733"/>
            <a:ext cx="3132137" cy="50638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аблица 3">
            <a:extLst>
              <a:ext uri="{FF2B5EF4-FFF2-40B4-BE49-F238E27FC236}">
                <a16:creationId xmlns:a16="http://schemas.microsoft.com/office/drawing/2014/main" xmlns="" id="{EE612392-D34D-834B-82D5-1B7E9E5BC551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3762374" y="2051049"/>
            <a:ext cx="6443663" cy="4500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A6303959-AF95-FB4B-B84C-9BE144B171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6319" y="1493215"/>
            <a:ext cx="4791727" cy="3784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789C711-0434-7614-B712-36A0100A37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9862119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аблицы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xmlns="" id="{D42BA83E-DB10-AC41-BD40-440166DFF91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6725" y="4739026"/>
            <a:ext cx="4787900" cy="18125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xmlns="" id="{9D090253-A8B2-7F46-829D-0C4B6C5080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5436" y="1491522"/>
            <a:ext cx="4787900" cy="3801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3" name="Таблица 3">
            <a:extLst>
              <a:ext uri="{FF2B5EF4-FFF2-40B4-BE49-F238E27FC236}">
                <a16:creationId xmlns:a16="http://schemas.microsoft.com/office/drawing/2014/main" xmlns="" id="{78D35D92-BD73-4A48-A610-74C613422642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449263" y="2051050"/>
            <a:ext cx="4787900" cy="2520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4" name="Таблица 3">
            <a:extLst>
              <a:ext uri="{FF2B5EF4-FFF2-40B4-BE49-F238E27FC236}">
                <a16:creationId xmlns:a16="http://schemas.microsoft.com/office/drawing/2014/main" xmlns="" id="{26DB6796-F76D-9943-B943-98A5383E77DE}"/>
              </a:ext>
            </a:extLst>
          </p:cNvPr>
          <p:cNvSpPr>
            <a:spLocks noGrp="1"/>
          </p:cNvSpPr>
          <p:nvPr>
            <p:ph type="tbl" sz="quarter" idx="34" hasCustomPrompt="1"/>
          </p:nvPr>
        </p:nvSpPr>
        <p:spPr>
          <a:xfrm>
            <a:off x="5432080" y="2051050"/>
            <a:ext cx="4787900" cy="2520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311B543C-B174-F145-B67A-8232B335DFE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12643" y="1491522"/>
            <a:ext cx="4787900" cy="3801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xmlns="" id="{D01ACE80-D8D1-1C4C-A172-51A8A38FD9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416183" y="4739026"/>
            <a:ext cx="4787900" cy="18125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239C465B-A90A-D1A0-77D3-B8A2A796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95559794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4" name="Таблица 3">
            <a:extLst>
              <a:ext uri="{FF2B5EF4-FFF2-40B4-BE49-F238E27FC236}">
                <a16:creationId xmlns:a16="http://schemas.microsoft.com/office/drawing/2014/main" xmlns="" id="{EE612392-D34D-834B-82D5-1B7E9E5BC551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449264" y="2773790"/>
            <a:ext cx="9756774" cy="37778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32" name="Рисунок 2">
            <a:extLst>
              <a:ext uri="{FF2B5EF4-FFF2-40B4-BE49-F238E27FC236}">
                <a16:creationId xmlns:a16="http://schemas.microsoft.com/office/drawing/2014/main" xmlns="" id="{9821A923-E695-964C-9640-3BC8A10ED65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477408" y="151130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3" name="Рисунок 2">
            <a:extLst>
              <a:ext uri="{FF2B5EF4-FFF2-40B4-BE49-F238E27FC236}">
                <a16:creationId xmlns:a16="http://schemas.microsoft.com/office/drawing/2014/main" xmlns="" id="{9DB8B696-740E-3745-A8D5-AA8AA162E87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138157" y="151130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4" name="Рисунок 2">
            <a:extLst>
              <a:ext uri="{FF2B5EF4-FFF2-40B4-BE49-F238E27FC236}">
                <a16:creationId xmlns:a16="http://schemas.microsoft.com/office/drawing/2014/main" xmlns="" id="{5B5EB95C-1A0F-6248-A77A-6DD0DB97264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793962" y="151130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xmlns="" id="{DCD024AC-77DD-1842-99D8-CEB70559A26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49768" y="151130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xmlns="" id="{3E15EB0A-0FA5-2945-8F0E-71768480BA9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107971" y="151130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ABFFD9EA-F644-E51E-10D4-7CB879B29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01973370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без логотипа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647BFA3-DA49-CF4A-8910-8F58611601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0"/>
          <a:stretch/>
        </p:blipFill>
        <p:spPr>
          <a:xfrm>
            <a:off x="0" y="1"/>
            <a:ext cx="10691813" cy="7559675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0FAD7B56-1E8C-2F4A-AC24-2312CDD0CE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07" y="5996991"/>
            <a:ext cx="7240800" cy="2604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00344EA-ACBC-124C-B7D8-043D41CC0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808" y="1150938"/>
            <a:ext cx="7271792" cy="4311739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E108935E-A05C-3046-BAAC-1964DF45BE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561175"/>
            <a:ext cx="4808537" cy="2521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F57290F6-68D5-894F-B7B1-FBD98FC637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807" y="5462677"/>
            <a:ext cx="7240800" cy="252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07649DAC-8EEE-7D99-0DD0-D7B6BD16BB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263" y="6920067"/>
            <a:ext cx="4808537" cy="3141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638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3" userDrawn="1">
          <p15:clr>
            <a:srgbClr val="FBAE40"/>
          </p15:clr>
        </p15:guide>
        <p15:guide id="2" pos="6429" userDrawn="1">
          <p15:clr>
            <a:srgbClr val="FBAE40"/>
          </p15:clr>
        </p15:guide>
        <p15:guide id="3" pos="4864" userDrawn="1">
          <p15:clr>
            <a:srgbClr val="FBAE40"/>
          </p15:clr>
        </p15:guide>
        <p15:guide id="4" orient="horz" pos="725" userDrawn="1">
          <p15:clr>
            <a:srgbClr val="FBAE40"/>
          </p15:clr>
        </p15:guide>
        <p15:guide id="5" orient="horz" pos="294" userDrawn="1">
          <p15:clr>
            <a:srgbClr val="FBAE40"/>
          </p15:clr>
        </p15:guide>
        <p15:guide id="6" orient="horz" pos="4014" userDrawn="1">
          <p15:clr>
            <a:srgbClr val="FBAE40"/>
          </p15:clr>
        </p15:guide>
        <p15:guide id="7" orient="horz" pos="3787" userDrawn="1">
          <p15:clr>
            <a:srgbClr val="FBAE40"/>
          </p15:clr>
        </p15:guide>
        <p15:guide id="8" orient="horz" pos="4241" userDrawn="1">
          <p15:clr>
            <a:srgbClr val="FBAE40"/>
          </p15:clr>
        </p15:guide>
        <p15:guide id="9" orient="horz" pos="4468" userDrawn="1">
          <p15:clr>
            <a:srgbClr val="FBAE40"/>
          </p15:clr>
        </p15:guide>
        <p15:guide id="10" orient="horz" pos="4127" userDrawn="1">
          <p15:clr>
            <a:srgbClr val="FBAE40"/>
          </p15:clr>
        </p15:guide>
        <p15:guide id="11" orient="horz" pos="4354" userDrawn="1">
          <p15:clr>
            <a:srgbClr val="FBAE40"/>
          </p15:clr>
        </p15:guide>
        <p15:guide id="12" orient="horz" pos="3901" userDrawn="1">
          <p15:clr>
            <a:srgbClr val="FBAE40"/>
          </p15:clr>
        </p15:guide>
        <p15:guide id="13" orient="horz" pos="3674" userDrawn="1">
          <p15:clr>
            <a:srgbClr val="FBAE40"/>
          </p15:clr>
        </p15:guide>
        <p15:guide id="14" orient="horz" pos="3560" userDrawn="1">
          <p15:clr>
            <a:srgbClr val="FBAE40"/>
          </p15:clr>
        </p15:guide>
        <p15:guide id="15" pos="3322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з плаше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20" name="Текст 2">
            <a:extLst>
              <a:ext uri="{FF2B5EF4-FFF2-40B4-BE49-F238E27FC236}">
                <a16:creationId xmlns:a16="http://schemas.microsoft.com/office/drawing/2014/main" xmlns="" id="{35B9C701-0F39-7D46-A659-90BE575B15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109315" y="3679575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1" name="Текст 2">
            <a:extLst>
              <a:ext uri="{FF2B5EF4-FFF2-40B4-BE49-F238E27FC236}">
                <a16:creationId xmlns:a16="http://schemas.microsoft.com/office/drawing/2014/main" xmlns="" id="{7742308C-C663-8A46-A0C7-02C1B6411B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109315" y="277516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2" name="Текст 2">
            <a:extLst>
              <a:ext uri="{FF2B5EF4-FFF2-40B4-BE49-F238E27FC236}">
                <a16:creationId xmlns:a16="http://schemas.microsoft.com/office/drawing/2014/main" xmlns="" id="{92A826DF-AE70-4D4A-89B8-071ABC9296C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105068" y="1877113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3" name="Текст 2">
            <a:extLst>
              <a:ext uri="{FF2B5EF4-FFF2-40B4-BE49-F238E27FC236}">
                <a16:creationId xmlns:a16="http://schemas.microsoft.com/office/drawing/2014/main" xmlns="" id="{982B1197-B416-414D-A3BF-5C04C9562AD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111417" y="457398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4" name="Текст 2">
            <a:extLst>
              <a:ext uri="{FF2B5EF4-FFF2-40B4-BE49-F238E27FC236}">
                <a16:creationId xmlns:a16="http://schemas.microsoft.com/office/drawing/2014/main" xmlns="" id="{9797FCB0-1594-FE44-96C4-D17041326FB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109315" y="547339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1" name="Текст 2">
            <a:extLst>
              <a:ext uri="{FF2B5EF4-FFF2-40B4-BE49-F238E27FC236}">
                <a16:creationId xmlns:a16="http://schemas.microsoft.com/office/drawing/2014/main" xmlns="" id="{7CF589A8-502B-C04D-B3CA-8A8DE13DEE7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52960" y="2771935"/>
            <a:ext cx="1476147" cy="719708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2" name="Текст 2">
            <a:extLst>
              <a:ext uri="{FF2B5EF4-FFF2-40B4-BE49-F238E27FC236}">
                <a16:creationId xmlns:a16="http://schemas.microsoft.com/office/drawing/2014/main" xmlns="" id="{8952BDFC-8B8D-BD4D-B92F-A459B1EFBE4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49263" y="1875016"/>
            <a:ext cx="1476147" cy="71970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Текст 2">
            <a:extLst>
              <a:ext uri="{FF2B5EF4-FFF2-40B4-BE49-F238E27FC236}">
                <a16:creationId xmlns:a16="http://schemas.microsoft.com/office/drawing/2014/main" xmlns="" id="{B28D065B-B0FC-F84E-8F80-D75D225C5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52960" y="3672048"/>
            <a:ext cx="1476147" cy="7197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1" name="Текст 2">
            <a:extLst>
              <a:ext uri="{FF2B5EF4-FFF2-40B4-BE49-F238E27FC236}">
                <a16:creationId xmlns:a16="http://schemas.microsoft.com/office/drawing/2014/main" xmlns="" id="{D54FD8DB-B3F1-1F40-9897-BE01272183B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52960" y="4579304"/>
            <a:ext cx="1476147" cy="7197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6" name="Текст 2">
            <a:extLst>
              <a:ext uri="{FF2B5EF4-FFF2-40B4-BE49-F238E27FC236}">
                <a16:creationId xmlns:a16="http://schemas.microsoft.com/office/drawing/2014/main" xmlns="" id="{D9C2BCF3-C53B-0B41-8814-012C16CE770D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52960" y="5472273"/>
            <a:ext cx="1476147" cy="7197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lang="ru-RU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7" name="Текст 2">
            <a:extLst>
              <a:ext uri="{FF2B5EF4-FFF2-40B4-BE49-F238E27FC236}">
                <a16:creationId xmlns:a16="http://schemas.microsoft.com/office/drawing/2014/main" xmlns="" id="{5F22071C-80EF-6C4D-945E-380DE9742034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3773015" y="3679575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8" name="Текст 2">
            <a:extLst>
              <a:ext uri="{FF2B5EF4-FFF2-40B4-BE49-F238E27FC236}">
                <a16:creationId xmlns:a16="http://schemas.microsoft.com/office/drawing/2014/main" xmlns="" id="{C10C71D8-FE7F-7141-BB3E-FDA718A21B6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773015" y="277516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0" name="Текст 2">
            <a:extLst>
              <a:ext uri="{FF2B5EF4-FFF2-40B4-BE49-F238E27FC236}">
                <a16:creationId xmlns:a16="http://schemas.microsoft.com/office/drawing/2014/main" xmlns="" id="{E28A0D40-4F88-7E4B-A1BC-D3F0941F997E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3768768" y="1877113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1" name="Текст 2">
            <a:extLst>
              <a:ext uri="{FF2B5EF4-FFF2-40B4-BE49-F238E27FC236}">
                <a16:creationId xmlns:a16="http://schemas.microsoft.com/office/drawing/2014/main" xmlns="" id="{835A5A10-CB64-1A46-9D97-D98692A1A151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3775117" y="457398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2" name="Текст 2">
            <a:extLst>
              <a:ext uri="{FF2B5EF4-FFF2-40B4-BE49-F238E27FC236}">
                <a16:creationId xmlns:a16="http://schemas.microsoft.com/office/drawing/2014/main" xmlns="" id="{633B5A79-A417-A244-9797-1FF56F3EA902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773015" y="547339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3" name="Текст 2">
            <a:extLst>
              <a:ext uri="{FF2B5EF4-FFF2-40B4-BE49-F238E27FC236}">
                <a16:creationId xmlns:a16="http://schemas.microsoft.com/office/drawing/2014/main" xmlns="" id="{806631B9-5A58-D145-828E-874041BFF755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5424015" y="3679575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4" name="Текст 2">
            <a:extLst>
              <a:ext uri="{FF2B5EF4-FFF2-40B4-BE49-F238E27FC236}">
                <a16:creationId xmlns:a16="http://schemas.microsoft.com/office/drawing/2014/main" xmlns="" id="{8F9A6CD9-E49D-2441-9DB3-5995D3F8A4F6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5424015" y="277516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5" name="Текст 2">
            <a:extLst>
              <a:ext uri="{FF2B5EF4-FFF2-40B4-BE49-F238E27FC236}">
                <a16:creationId xmlns:a16="http://schemas.microsoft.com/office/drawing/2014/main" xmlns="" id="{76618A02-D90C-144C-A7FC-7337AD7CB65C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5419768" y="1877113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6" name="Текст 2">
            <a:extLst>
              <a:ext uri="{FF2B5EF4-FFF2-40B4-BE49-F238E27FC236}">
                <a16:creationId xmlns:a16="http://schemas.microsoft.com/office/drawing/2014/main" xmlns="" id="{F3205F54-6759-A54E-A917-70DEE97C7ECD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426117" y="457398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7" name="Текст 2">
            <a:extLst>
              <a:ext uri="{FF2B5EF4-FFF2-40B4-BE49-F238E27FC236}">
                <a16:creationId xmlns:a16="http://schemas.microsoft.com/office/drawing/2014/main" xmlns="" id="{E6C0852A-6B75-6546-9BA0-0C68059C8C51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5424015" y="547339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8" name="Текст 2">
            <a:extLst>
              <a:ext uri="{FF2B5EF4-FFF2-40B4-BE49-F238E27FC236}">
                <a16:creationId xmlns:a16="http://schemas.microsoft.com/office/drawing/2014/main" xmlns="" id="{76E38196-17BB-B84D-A8A9-5F27F6B57C84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7081365" y="3679575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9" name="Текст 2">
            <a:extLst>
              <a:ext uri="{FF2B5EF4-FFF2-40B4-BE49-F238E27FC236}">
                <a16:creationId xmlns:a16="http://schemas.microsoft.com/office/drawing/2014/main" xmlns="" id="{48180FDD-5BC5-4844-9E18-87D23FA0BBB3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7081365" y="277516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96" name="Текст 2">
            <a:extLst>
              <a:ext uri="{FF2B5EF4-FFF2-40B4-BE49-F238E27FC236}">
                <a16:creationId xmlns:a16="http://schemas.microsoft.com/office/drawing/2014/main" xmlns="" id="{F0CB1FF4-87EA-6944-A2CB-3DA95D4A1A08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7077118" y="1877113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97" name="Текст 2">
            <a:extLst>
              <a:ext uri="{FF2B5EF4-FFF2-40B4-BE49-F238E27FC236}">
                <a16:creationId xmlns:a16="http://schemas.microsoft.com/office/drawing/2014/main" xmlns="" id="{772F3032-5E44-924D-B9A5-F3013702DDD6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7083467" y="457398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98" name="Текст 2">
            <a:extLst>
              <a:ext uri="{FF2B5EF4-FFF2-40B4-BE49-F238E27FC236}">
                <a16:creationId xmlns:a16="http://schemas.microsoft.com/office/drawing/2014/main" xmlns="" id="{6FB0C79F-C863-5E4D-AB9B-46A81A90BD39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7081365" y="547339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9" name="Текст 2">
            <a:extLst>
              <a:ext uri="{FF2B5EF4-FFF2-40B4-BE49-F238E27FC236}">
                <a16:creationId xmlns:a16="http://schemas.microsoft.com/office/drawing/2014/main" xmlns="" id="{29B47989-873C-584A-8DA2-07B973F64F4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8738715" y="3679575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00" name="Текст 2">
            <a:extLst>
              <a:ext uri="{FF2B5EF4-FFF2-40B4-BE49-F238E27FC236}">
                <a16:creationId xmlns:a16="http://schemas.microsoft.com/office/drawing/2014/main" xmlns="" id="{9E910F97-8FDE-2849-BBA4-103E99525A69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8738715" y="277516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01" name="Текст 2">
            <a:extLst>
              <a:ext uri="{FF2B5EF4-FFF2-40B4-BE49-F238E27FC236}">
                <a16:creationId xmlns:a16="http://schemas.microsoft.com/office/drawing/2014/main" xmlns="" id="{3E973ED2-CAE8-6440-BF40-3F64766BA4FE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8734468" y="1877113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02" name="Текст 2">
            <a:extLst>
              <a:ext uri="{FF2B5EF4-FFF2-40B4-BE49-F238E27FC236}">
                <a16:creationId xmlns:a16="http://schemas.microsoft.com/office/drawing/2014/main" xmlns="" id="{45A5444D-F956-6847-8415-F5527B997286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8740817" y="457398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03" name="Текст 2">
            <a:extLst>
              <a:ext uri="{FF2B5EF4-FFF2-40B4-BE49-F238E27FC236}">
                <a16:creationId xmlns:a16="http://schemas.microsoft.com/office/drawing/2014/main" xmlns="" id="{FD7C8C93-6629-0F47-9788-1D78FC1A5AAF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8738715" y="547339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EDF831B-8CFE-5196-ECB1-38049493C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5398835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з плаше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cxnSp>
        <p:nvCxnSpPr>
          <p:cNvPr id="67" name="Straight Connector 19">
            <a:extLst>
              <a:ext uri="{FF2B5EF4-FFF2-40B4-BE49-F238E27FC236}">
                <a16:creationId xmlns:a16="http://schemas.microsoft.com/office/drawing/2014/main" xmlns="" id="{C9241257-58F9-5543-9EA4-154D0605C4EA}"/>
              </a:ext>
            </a:extLst>
          </p:cNvPr>
          <p:cNvCxnSpPr>
            <a:cxnSpLocks/>
          </p:cNvCxnSpPr>
          <p:nvPr userDrawn="1"/>
        </p:nvCxnSpPr>
        <p:spPr>
          <a:xfrm>
            <a:off x="3670264" y="1341555"/>
            <a:ext cx="0" cy="53910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21">
            <a:extLst>
              <a:ext uri="{FF2B5EF4-FFF2-40B4-BE49-F238E27FC236}">
                <a16:creationId xmlns:a16="http://schemas.microsoft.com/office/drawing/2014/main" xmlns="" id="{61E22E97-E475-6E45-A736-CE5C0EA0B584}"/>
              </a:ext>
            </a:extLst>
          </p:cNvPr>
          <p:cNvCxnSpPr>
            <a:cxnSpLocks/>
          </p:cNvCxnSpPr>
          <p:nvPr userDrawn="1"/>
        </p:nvCxnSpPr>
        <p:spPr>
          <a:xfrm>
            <a:off x="5331510" y="1341555"/>
            <a:ext cx="0" cy="53910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22">
            <a:extLst>
              <a:ext uri="{FF2B5EF4-FFF2-40B4-BE49-F238E27FC236}">
                <a16:creationId xmlns:a16="http://schemas.microsoft.com/office/drawing/2014/main" xmlns="" id="{595E2DBC-4EF4-B84A-B977-0852D8BB93E1}"/>
              </a:ext>
            </a:extLst>
          </p:cNvPr>
          <p:cNvCxnSpPr>
            <a:cxnSpLocks/>
          </p:cNvCxnSpPr>
          <p:nvPr userDrawn="1"/>
        </p:nvCxnSpPr>
        <p:spPr>
          <a:xfrm>
            <a:off x="6989492" y="1341555"/>
            <a:ext cx="0" cy="53910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24">
            <a:extLst>
              <a:ext uri="{FF2B5EF4-FFF2-40B4-BE49-F238E27FC236}">
                <a16:creationId xmlns:a16="http://schemas.microsoft.com/office/drawing/2014/main" xmlns="" id="{7106B499-A1C0-834D-8C61-CE714D53611D}"/>
              </a:ext>
            </a:extLst>
          </p:cNvPr>
          <p:cNvCxnSpPr>
            <a:cxnSpLocks/>
          </p:cNvCxnSpPr>
          <p:nvPr userDrawn="1"/>
        </p:nvCxnSpPr>
        <p:spPr>
          <a:xfrm>
            <a:off x="8638324" y="1341555"/>
            <a:ext cx="0" cy="53910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CF32B1FB-C5EA-C18D-68C7-B7840249CDD7}"/>
              </a:ext>
            </a:extLst>
          </p:cNvPr>
          <p:cNvSpPr/>
          <p:nvPr userDrawn="1"/>
        </p:nvSpPr>
        <p:spPr bwMode="auto">
          <a:xfrm>
            <a:off x="727153" y="2409112"/>
            <a:ext cx="2854247" cy="7199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9C1CDBA-94B5-2E92-9841-8105D5E151BA}"/>
              </a:ext>
            </a:extLst>
          </p:cNvPr>
          <p:cNvSpPr/>
          <p:nvPr userDrawn="1"/>
        </p:nvSpPr>
        <p:spPr bwMode="auto">
          <a:xfrm>
            <a:off x="727153" y="3316229"/>
            <a:ext cx="2854247" cy="716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3AA5B1-49AF-ADA2-D69B-E9869FD06612}"/>
              </a:ext>
            </a:extLst>
          </p:cNvPr>
          <p:cNvSpPr txBox="1"/>
          <p:nvPr userDrawn="1"/>
        </p:nvSpPr>
        <p:spPr bwMode="auto">
          <a:xfrm>
            <a:off x="1285372" y="3531806"/>
            <a:ext cx="2245315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685807">
              <a:defRPr/>
            </a:pPr>
            <a:r>
              <a:rPr lang="ru-RU" sz="1200" b="1" dirty="0">
                <a:solidFill>
                  <a:schemeClr val="bg1"/>
                </a:solidFill>
                <a:ea typeface="League Spartan"/>
                <a:cs typeface="Poppins"/>
              </a:rPr>
              <a:t>Текст</a:t>
            </a:r>
            <a:endParaRPr lang="en-US" sz="1200" b="1" dirty="0">
              <a:solidFill>
                <a:schemeClr val="bg1"/>
              </a:solidFill>
              <a:ea typeface="League Spartan"/>
              <a:cs typeface="Poppi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7BBDC83-A02C-28D0-76C9-B95EEB750E3D}"/>
              </a:ext>
            </a:extLst>
          </p:cNvPr>
          <p:cNvSpPr txBox="1"/>
          <p:nvPr userDrawn="1"/>
        </p:nvSpPr>
        <p:spPr bwMode="auto">
          <a:xfrm>
            <a:off x="1285372" y="2634517"/>
            <a:ext cx="2245315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685807">
              <a:defRPr/>
            </a:pPr>
            <a:r>
              <a:rPr lang="ru-RU" sz="1200" b="1" dirty="0">
                <a:solidFill>
                  <a:schemeClr val="bg1"/>
                </a:solidFill>
                <a:ea typeface="League Spartan"/>
                <a:cs typeface="Poppins"/>
              </a:rPr>
              <a:t>Текст</a:t>
            </a:r>
            <a:endParaRPr lang="en-US" sz="1200" b="1" dirty="0">
              <a:solidFill>
                <a:schemeClr val="bg1"/>
              </a:solidFill>
              <a:ea typeface="League Spartan"/>
              <a:cs typeface="Poppin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A2AC84EE-FE1F-8D47-61AF-882EFA978E89}"/>
              </a:ext>
            </a:extLst>
          </p:cNvPr>
          <p:cNvSpPr/>
          <p:nvPr userDrawn="1"/>
        </p:nvSpPr>
        <p:spPr bwMode="auto">
          <a:xfrm>
            <a:off x="727153" y="1517014"/>
            <a:ext cx="2854247" cy="7199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E18397-D14C-2E12-5BB5-FDBEB1CE7E9E}"/>
              </a:ext>
            </a:extLst>
          </p:cNvPr>
          <p:cNvSpPr txBox="1"/>
          <p:nvPr userDrawn="1"/>
        </p:nvSpPr>
        <p:spPr bwMode="auto">
          <a:xfrm>
            <a:off x="1285372" y="1728744"/>
            <a:ext cx="2245315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685807">
              <a:defRPr/>
            </a:pPr>
            <a:r>
              <a:rPr lang="ru-RU" sz="1200" b="1" dirty="0">
                <a:solidFill>
                  <a:schemeClr val="bg1"/>
                </a:solidFill>
                <a:ea typeface="League Spartan"/>
                <a:cs typeface="Poppins"/>
              </a:rPr>
              <a:t>Текст</a:t>
            </a:r>
            <a:endParaRPr lang="en-US" sz="1200" b="1" dirty="0">
              <a:solidFill>
                <a:schemeClr val="bg1"/>
              </a:solidFill>
              <a:ea typeface="League Spartan"/>
              <a:cs typeface="Poppins"/>
            </a:endParaRP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xmlns="" id="{DC770DC6-3455-B278-C27F-F8FFC81D38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4993" y="4594607"/>
            <a:ext cx="4750792" cy="8689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xmlns="" id="{0BD5C36F-32AB-856A-9AF3-894F9365674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4993" y="5688621"/>
            <a:ext cx="4750792" cy="8689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xmlns="" id="{4BA60FA6-4FB7-03FF-F09D-F457D3875C9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417236" y="5688621"/>
            <a:ext cx="4750792" cy="8689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xmlns="" id="{ABFCB839-489C-88B0-A1CE-92B1CA38F1D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52676" y="4594606"/>
            <a:ext cx="4750792" cy="8689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9" name="Рисунок 2">
            <a:extLst>
              <a:ext uri="{FF2B5EF4-FFF2-40B4-BE49-F238E27FC236}">
                <a16:creationId xmlns:a16="http://schemas.microsoft.com/office/drawing/2014/main" xmlns="" id="{687FE14B-3E7C-45FF-D8C5-2D0E8681FF1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43482" y="1494354"/>
            <a:ext cx="791175" cy="79037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1" name="Рисунок 2">
            <a:extLst>
              <a:ext uri="{FF2B5EF4-FFF2-40B4-BE49-F238E27FC236}">
                <a16:creationId xmlns:a16="http://schemas.microsoft.com/office/drawing/2014/main" xmlns="" id="{CD673B97-1261-8A9A-60CC-B74F43808A10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443482" y="2376585"/>
            <a:ext cx="791175" cy="79037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3" name="Рисунок 2">
            <a:extLst>
              <a:ext uri="{FF2B5EF4-FFF2-40B4-BE49-F238E27FC236}">
                <a16:creationId xmlns:a16="http://schemas.microsoft.com/office/drawing/2014/main" xmlns="" id="{077CF4E5-8761-EF8E-874D-BD774BC0DEFA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443482" y="3280825"/>
            <a:ext cx="791175" cy="79037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8F10EA7B-DF83-5C46-8407-D08E5350FF15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3773015" y="3323901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ED12C11E-4C2F-BCE1-BFA4-A7E965B08EE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773015" y="2419495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D296CA6A-47A0-929A-B734-8638218C889C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3768768" y="152143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41C7C14A-8DF9-CE39-E5E0-4F7C2A28DC7D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5424015" y="3323901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121C090A-6CFC-CBF1-1E0E-E367A2756660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5424015" y="2419495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7657D6C1-374D-B7AF-C966-62C4A25064E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5419768" y="152143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24AE4C82-4520-005A-10CE-26897779B45E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7081365" y="3323901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D4D920EE-F726-2D36-9196-6FF52254ED83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7081365" y="2419495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2AE28865-A429-0371-D373-3BE53DBA547D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7077118" y="152143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F93A6EEE-971D-580A-C390-7DE4FBD5CDD7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8738715" y="3323901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9D77DA1B-0523-FDCD-3735-45FB23775A40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8738715" y="2419495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xmlns="" id="{C0F7DA3E-645C-7258-5B52-83CDBF4DFD82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8734468" y="1521439"/>
            <a:ext cx="1476147" cy="719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4524E42-59F0-F75F-C579-91B82A5A4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838375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xmlns="" id="{809D8C6F-5207-4C4E-AAA9-BE80067AE9F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45437" y="2051050"/>
            <a:ext cx="9760601" cy="450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xmlns="" id="{6FF68EE2-6704-5345-9A3B-E83BE5C806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5436" y="1456083"/>
            <a:ext cx="4791727" cy="3750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1201525-A4C7-6CFC-E07F-DBC83844D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1427278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xmlns="" id="{809D8C6F-5207-4C4E-AAA9-BE80067AE9F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62375" y="2051050"/>
            <a:ext cx="6443663" cy="450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AD51C448-588A-1C44-811C-423F76166A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62930" y="1461938"/>
            <a:ext cx="6443108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8F043A65-E06E-CF4E-ADF6-48C8A1BE54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263" y="1510980"/>
            <a:ext cx="3132137" cy="50403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105159D-5C58-43CF-E2B9-41DD871E4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0066898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9" name="Диаграмма 2">
            <a:extLst>
              <a:ext uri="{FF2B5EF4-FFF2-40B4-BE49-F238E27FC236}">
                <a16:creationId xmlns:a16="http://schemas.microsoft.com/office/drawing/2014/main" xmlns="" id="{05D62343-3C6B-684E-A234-B7F66D53F7F4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6245225" y="3496408"/>
            <a:ext cx="3964406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xmlns="" id="{E8972E02-8885-0B48-AB1D-B706E33B59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57166" y="2394257"/>
            <a:ext cx="3964407" cy="3521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xmlns="" id="{A0B78E4F-3394-8B4F-A6DA-74E3C9796F7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57166" y="2707524"/>
            <a:ext cx="3964407" cy="578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Рисунок 2">
            <a:extLst>
              <a:ext uri="{FF2B5EF4-FFF2-40B4-BE49-F238E27FC236}">
                <a16:creationId xmlns:a16="http://schemas.microsoft.com/office/drawing/2014/main" xmlns="" id="{5369B5E3-2168-CD49-97FE-AD495B1CC0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29804" y="231853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7" name="Диаграмма 2">
            <a:extLst>
              <a:ext uri="{FF2B5EF4-FFF2-40B4-BE49-F238E27FC236}">
                <a16:creationId xmlns:a16="http://schemas.microsoft.com/office/drawing/2014/main" xmlns="" id="{33534D48-E983-D54F-98C8-EC2CB4F3EDCE}"/>
              </a:ext>
            </a:extLst>
          </p:cNvPr>
          <p:cNvSpPr>
            <a:spLocks noGrp="1"/>
          </p:cNvSpPr>
          <p:nvPr>
            <p:ph type="chart" sz="quarter" idx="64" hasCustomPrompt="1"/>
          </p:nvPr>
        </p:nvSpPr>
        <p:spPr>
          <a:xfrm>
            <a:off x="1277849" y="3496408"/>
            <a:ext cx="3964406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45" name="Рисунок 2">
            <a:extLst>
              <a:ext uri="{FF2B5EF4-FFF2-40B4-BE49-F238E27FC236}">
                <a16:creationId xmlns:a16="http://schemas.microsoft.com/office/drawing/2014/main" xmlns="" id="{A3BD8636-D417-8A4C-87CB-29BDF9E41081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453154" y="231853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xmlns="" id="{74EF7B87-DFB3-F742-B3B3-E4A38BE4B3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531" y="1463799"/>
            <a:ext cx="4796819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xmlns="" id="{8BE76254-84B6-904B-8ADE-18E0A67E44ED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423707" y="1467161"/>
            <a:ext cx="4791769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xmlns="" id="{C29E3DC7-485D-9B4C-9AF3-DB6644AC4AFC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287233" y="2394257"/>
            <a:ext cx="3964407" cy="3521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xmlns="" id="{D597160F-5A54-DE43-A074-744875E1FED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287233" y="2707524"/>
            <a:ext cx="3964407" cy="578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8E662C04-B8D1-0A51-5808-30718E307A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3560813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xmlns="" id="{809D8C6F-5207-4C4E-AAA9-BE80067AE9F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51524" y="2051050"/>
            <a:ext cx="4787900" cy="252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9" name="Диаграмма 2">
            <a:extLst>
              <a:ext uri="{FF2B5EF4-FFF2-40B4-BE49-F238E27FC236}">
                <a16:creationId xmlns:a16="http://schemas.microsoft.com/office/drawing/2014/main" xmlns="" id="{05D62343-3C6B-684E-A234-B7F66D53F7F4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421731" y="2051050"/>
            <a:ext cx="4787900" cy="252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2E4CB157-CD29-C845-B2F0-5323C514AC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6725" y="4738369"/>
            <a:ext cx="4787900" cy="18132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xmlns="" id="{E8972E02-8885-0B48-AB1D-B706E33B59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3674" y="4738369"/>
            <a:ext cx="4787900" cy="18132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01B5B305-C35C-0343-919E-23DB087A07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5435" y="1462159"/>
            <a:ext cx="4799189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xmlns="" id="{F17C310A-ED7D-0149-9FEC-DBB142B9C525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429803" y="1465521"/>
            <a:ext cx="4779827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8A75BE1-9055-07BB-3056-461883BCC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71647710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xmlns="" id="{809D8C6F-5207-4C4E-AAA9-BE80067AE9F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51524" y="2051050"/>
            <a:ext cx="3129876" cy="252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3" name="Диаграмма 2">
            <a:extLst>
              <a:ext uri="{FF2B5EF4-FFF2-40B4-BE49-F238E27FC236}">
                <a16:creationId xmlns:a16="http://schemas.microsoft.com/office/drawing/2014/main" xmlns="" id="{282882E8-C8AE-084E-9C0E-9325667F0B6C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3764967" y="2051050"/>
            <a:ext cx="3129876" cy="252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7" name="Диаграмма 2">
            <a:extLst>
              <a:ext uri="{FF2B5EF4-FFF2-40B4-BE49-F238E27FC236}">
                <a16:creationId xmlns:a16="http://schemas.microsoft.com/office/drawing/2014/main" xmlns="" id="{3BD44D6F-9253-D546-AA2E-5A08E8CB85D8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073775" y="2051050"/>
            <a:ext cx="3129876" cy="252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xmlns="" id="{682DCC89-9011-704A-AA75-8635B4CED9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6725" y="4745021"/>
            <a:ext cx="3124675" cy="17893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xmlns="" id="{C098DED2-7249-044E-B8EF-730A80B204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374" y="1463699"/>
            <a:ext cx="3135964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xmlns="" id="{19E8E68F-9FC0-C84F-A5B9-DB71C649839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67961" y="4745021"/>
            <a:ext cx="3124675" cy="17893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xmlns="" id="{BD48688C-61FB-5547-A131-FF68CA8D5D0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62610" y="1463699"/>
            <a:ext cx="3135964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xmlns="" id="{05CD5905-128C-B54A-87B6-195FCD5054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79197" y="4745021"/>
            <a:ext cx="3124675" cy="17893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xmlns="" id="{0400CE65-9835-B843-9199-887076EDE63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73846" y="1463699"/>
            <a:ext cx="3135964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C2510A9-1D11-7D0C-173D-129221292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0305966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xmlns="" id="{93435686-CF74-5E4D-A1AE-E7355D6495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79586" y="3475348"/>
            <a:ext cx="2321235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xmlns="" id="{FE07EB43-7DE2-FD46-8C3E-A0BF601035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84178" y="3793437"/>
            <a:ext cx="3121859" cy="7624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1" name="Диаграмма 2">
            <a:extLst>
              <a:ext uri="{FF2B5EF4-FFF2-40B4-BE49-F238E27FC236}">
                <a16:creationId xmlns:a16="http://schemas.microsoft.com/office/drawing/2014/main" xmlns="" id="{0415F264-8BE5-8A42-BBF6-E5EA356A091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51524" y="1655763"/>
            <a:ext cx="5614314" cy="4717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1" name="Рисунок 2">
            <a:extLst>
              <a:ext uri="{FF2B5EF4-FFF2-40B4-BE49-F238E27FC236}">
                <a16:creationId xmlns:a16="http://schemas.microsoft.com/office/drawing/2014/main" xmlns="" id="{F17D85D9-1838-9A40-9707-30C1DE7AD0D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54348" y="34010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xmlns="" id="{496192C4-8518-534D-90FC-A674BB0519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79586" y="5100464"/>
            <a:ext cx="2321235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xmlns="" id="{7F0DF4C0-C705-B740-A566-8ACA4AA628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84178" y="5408877"/>
            <a:ext cx="3121859" cy="7624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xmlns="" id="{849AC669-A9D0-DE4C-B67C-C3E78D033B4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254348" y="501650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xmlns="" id="{17A52DD7-16A4-5C44-82AD-7C98071365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79586" y="1857126"/>
            <a:ext cx="2321235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xmlns="" id="{1FEDCC59-D0E4-C641-925D-8F36937A63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84178" y="2170377"/>
            <a:ext cx="3121859" cy="7624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xmlns="" id="{2174CE33-F413-314F-A750-2E7B5A53CCF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254348" y="177800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2098A213-44F3-7E72-D1CA-D3BC5144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7143746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xmlns="" id="{809D8C6F-5207-4C4E-AAA9-BE80067AE9F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51525" y="1871663"/>
            <a:ext cx="2297588" cy="180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xmlns="" id="{682DCC89-9011-704A-AA75-8635B4CED9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6726" y="3843688"/>
            <a:ext cx="2297588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xmlns="" id="{84BD21B6-F1DE-A34D-8663-045AD830A73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6726" y="4405891"/>
            <a:ext cx="2297588" cy="16059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xmlns="" id="{43FFEE2A-2D5E-994E-B72A-C7AACCC632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96963" y="2490925"/>
            <a:ext cx="1008062" cy="7400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Диаграмма 2">
            <a:extLst>
              <a:ext uri="{FF2B5EF4-FFF2-40B4-BE49-F238E27FC236}">
                <a16:creationId xmlns:a16="http://schemas.microsoft.com/office/drawing/2014/main" xmlns="" id="{964B60A7-C425-1E4C-A51F-38CF69AFC3ED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2935439" y="1871663"/>
            <a:ext cx="2297588" cy="180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xmlns="" id="{7E60ADA6-AE70-0642-B653-20EADF89DE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40640" y="3843688"/>
            <a:ext cx="2297588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xmlns="" id="{32F9F552-1812-DD47-95DE-16458A4AA3C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40640" y="4405891"/>
            <a:ext cx="2297588" cy="16059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xmlns="" id="{4F82EA1F-6A27-F346-BC90-B70A044367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81400" y="2490925"/>
            <a:ext cx="1008063" cy="7400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41" name="Диаграмма 2">
            <a:extLst>
              <a:ext uri="{FF2B5EF4-FFF2-40B4-BE49-F238E27FC236}">
                <a16:creationId xmlns:a16="http://schemas.microsoft.com/office/drawing/2014/main" xmlns="" id="{18031743-84A9-A34E-BD0C-074C852A37C1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5416311" y="1871663"/>
            <a:ext cx="2297588" cy="180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xmlns="" id="{05603B20-74EA-9249-B246-4B4142D894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1512" y="3843688"/>
            <a:ext cx="2297588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xmlns="" id="{50F01118-FE25-D84F-B998-DC9ADE0C69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21512" y="4405891"/>
            <a:ext cx="2297588" cy="16059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xmlns="" id="{66D4749B-5D96-7747-BBF8-6F29A1B1088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65838" y="2490925"/>
            <a:ext cx="1008062" cy="7400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5" name="Диаграмма 2">
            <a:extLst>
              <a:ext uri="{FF2B5EF4-FFF2-40B4-BE49-F238E27FC236}">
                <a16:creationId xmlns:a16="http://schemas.microsoft.com/office/drawing/2014/main" xmlns="" id="{D592E952-538F-4F43-841B-41EB2CFB094B}"/>
              </a:ext>
            </a:extLst>
          </p:cNvPr>
          <p:cNvSpPr>
            <a:spLocks noGrp="1"/>
          </p:cNvSpPr>
          <p:nvPr>
            <p:ph type="chart" sz="quarter" idx="37" hasCustomPrompt="1"/>
          </p:nvPr>
        </p:nvSpPr>
        <p:spPr>
          <a:xfrm>
            <a:off x="7904678" y="1871663"/>
            <a:ext cx="2297588" cy="180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xmlns="" id="{D59C4F00-E7C5-3F4F-8F52-360E66E7CFA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09879" y="3843688"/>
            <a:ext cx="2297588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xmlns="" id="{335473E9-CE84-1C46-9E35-E15641D4802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09879" y="4405891"/>
            <a:ext cx="2297588" cy="16059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xmlns="" id="{0A7BC45E-F14D-134B-976A-F4F35F334F8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50275" y="2490925"/>
            <a:ext cx="1008063" cy="7400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352837A-A87B-8B50-58C3-EF95D8D55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1962187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xmlns="" id="{B5BEA9C2-38CF-E449-9D06-3455609E4B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7786" y="3481580"/>
            <a:ext cx="2309775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2" name="Текст 8">
            <a:extLst>
              <a:ext uri="{FF2B5EF4-FFF2-40B4-BE49-F238E27FC236}">
                <a16:creationId xmlns:a16="http://schemas.microsoft.com/office/drawing/2014/main" xmlns="" id="{48A54074-1E15-8748-B248-5DB7FAF500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6284" y="3791018"/>
            <a:ext cx="2309775" cy="96036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B839616-8AA3-C047-A1A7-F11E636D3D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73268" y="231113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7" name="Текст 8">
            <a:extLst>
              <a:ext uri="{FF2B5EF4-FFF2-40B4-BE49-F238E27FC236}">
                <a16:creationId xmlns:a16="http://schemas.microsoft.com/office/drawing/2014/main" xmlns="" id="{132F0147-F7F8-F549-82C1-2CFE417DBE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1264" y="1315114"/>
            <a:ext cx="2400930" cy="3077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8" name="Текст 8">
            <a:extLst>
              <a:ext uri="{FF2B5EF4-FFF2-40B4-BE49-F238E27FC236}">
                <a16:creationId xmlns:a16="http://schemas.microsoft.com/office/drawing/2014/main" xmlns="" id="{B1F1B91F-BB7A-694F-BDE7-0DD093F0E3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31265" y="1631196"/>
            <a:ext cx="2400930" cy="6008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xmlns="" id="{93435686-CF74-5E4D-A1AE-E7355D6495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72912" y="3476990"/>
            <a:ext cx="2321235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xmlns="" id="{FE07EB43-7DE2-FD46-8C3E-A0BF601035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84179" y="3788878"/>
            <a:ext cx="2310930" cy="96250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670A196B-1949-3647-AB09-9E6BE733A630}"/>
              </a:ext>
            </a:extLst>
          </p:cNvPr>
          <p:cNvSpPr/>
          <p:nvPr userDrawn="1"/>
        </p:nvSpPr>
        <p:spPr>
          <a:xfrm>
            <a:off x="4927900" y="4660941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BD581D04-20BD-3D44-AF58-4BDA6FEA5164}"/>
              </a:ext>
            </a:extLst>
          </p:cNvPr>
          <p:cNvSpPr/>
          <p:nvPr userDrawn="1"/>
        </p:nvSpPr>
        <p:spPr>
          <a:xfrm>
            <a:off x="6145122" y="3415248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F8C0C1-BE5F-4045-83AE-A12E1DB15D6C}"/>
              </a:ext>
            </a:extLst>
          </p:cNvPr>
          <p:cNvSpPr/>
          <p:nvPr userDrawn="1"/>
        </p:nvSpPr>
        <p:spPr>
          <a:xfrm>
            <a:off x="3727768" y="3426939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Graphic 29">
            <a:extLst>
              <a:ext uri="{FF2B5EF4-FFF2-40B4-BE49-F238E27FC236}">
                <a16:creationId xmlns:a16="http://schemas.microsoft.com/office/drawing/2014/main" xmlns="" id="{6393A109-51F1-294B-9BC7-016FA989B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06113" y="3334378"/>
            <a:ext cx="1042743" cy="1042739"/>
          </a:xfrm>
          <a:prstGeom prst="rect">
            <a:avLst/>
          </a:prstGeom>
        </p:spPr>
      </p:pic>
      <p:sp>
        <p:nvSpPr>
          <p:cNvPr id="52" name="Рисунок 2">
            <a:extLst>
              <a:ext uri="{FF2B5EF4-FFF2-40B4-BE49-F238E27FC236}">
                <a16:creationId xmlns:a16="http://schemas.microsoft.com/office/drawing/2014/main" xmlns="" id="{FCA2ACF6-419A-454A-93A5-07991E9F1E8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973268" y="467782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3" name="Рисунок 2">
            <a:extLst>
              <a:ext uri="{FF2B5EF4-FFF2-40B4-BE49-F238E27FC236}">
                <a16:creationId xmlns:a16="http://schemas.microsoft.com/office/drawing/2014/main" xmlns="" id="{DD4FA3B3-33B8-9340-9B04-AE541CC1545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74538" y="349448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4" name="Рисунок 2">
            <a:extLst>
              <a:ext uri="{FF2B5EF4-FFF2-40B4-BE49-F238E27FC236}">
                <a16:creationId xmlns:a16="http://schemas.microsoft.com/office/drawing/2014/main" xmlns="" id="{76F6B996-0A52-5A46-8DD9-937684BACAE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771998" y="349448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xmlns="" id="{D82910F5-B561-D141-862C-C0A92EB0AF2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31264" y="5641964"/>
            <a:ext cx="2400930" cy="3077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xmlns="" id="{A0512E13-C777-9E48-ADDA-0C985BCAE3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31265" y="5949733"/>
            <a:ext cx="2400930" cy="601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73F1A70-2AAF-9709-2FC1-62E15C26E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26754192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без логотипа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5173FC10-0556-6C42-BC0A-D33F550EC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r="1"/>
          <a:stretch/>
        </p:blipFill>
        <p:spPr>
          <a:xfrm>
            <a:off x="-6449" y="0"/>
            <a:ext cx="10698262" cy="7559675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xmlns="" id="{E498447C-D38B-D5C7-024D-E2818CD26A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07" y="5996991"/>
            <a:ext cx="7240800" cy="2604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1723E6A4-0692-C080-D43F-8C243F847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808" y="1150938"/>
            <a:ext cx="7271792" cy="4311739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A9997E-FBC8-2DF6-3C1C-4F41FC6ABB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561175"/>
            <a:ext cx="4808537" cy="2521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0E01B97A-9124-B5FF-A3C3-01AB5927B4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807" y="5462677"/>
            <a:ext cx="7240800" cy="252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4E284887-E95E-DCA8-2DAC-052090D6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263" y="6920067"/>
            <a:ext cx="4808537" cy="3141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7536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3" userDrawn="1">
          <p15:clr>
            <a:srgbClr val="FBAE40"/>
          </p15:clr>
        </p15:guide>
        <p15:guide id="2" pos="6429" userDrawn="1">
          <p15:clr>
            <a:srgbClr val="FBAE40"/>
          </p15:clr>
        </p15:guide>
        <p15:guide id="3" pos="4864" userDrawn="1">
          <p15:clr>
            <a:srgbClr val="FBAE40"/>
          </p15:clr>
        </p15:guide>
        <p15:guide id="4" orient="horz" pos="725" userDrawn="1">
          <p15:clr>
            <a:srgbClr val="FBAE40"/>
          </p15:clr>
        </p15:guide>
        <p15:guide id="5" orient="horz" pos="294" userDrawn="1">
          <p15:clr>
            <a:srgbClr val="FBAE40"/>
          </p15:clr>
        </p15:guide>
        <p15:guide id="6" orient="horz" pos="3560" userDrawn="1">
          <p15:clr>
            <a:srgbClr val="FBAE40"/>
          </p15:clr>
        </p15:guide>
        <p15:guide id="7" orient="horz" pos="3787" userDrawn="1">
          <p15:clr>
            <a:srgbClr val="FBAE40"/>
          </p15:clr>
        </p15:guide>
        <p15:guide id="8" orient="horz" pos="4127" userDrawn="1">
          <p15:clr>
            <a:srgbClr val="FBAE40"/>
          </p15:clr>
        </p15:guide>
        <p15:guide id="9" orient="horz" pos="4468" userDrawn="1">
          <p15:clr>
            <a:srgbClr val="FBAE40"/>
          </p15:clr>
        </p15:guide>
        <p15:guide id="10" orient="horz" pos="3674" userDrawn="1">
          <p15:clr>
            <a:srgbClr val="FBAE40"/>
          </p15:clr>
        </p15:guide>
        <p15:guide id="12" orient="horz" pos="3901" userDrawn="1">
          <p15:clr>
            <a:srgbClr val="FBAE40"/>
          </p15:clr>
        </p15:guide>
        <p15:guide id="13" orient="horz" pos="4014" userDrawn="1">
          <p15:clr>
            <a:srgbClr val="FBAE40"/>
          </p15:clr>
        </p15:guide>
        <p15:guide id="14" orient="horz" pos="4241" userDrawn="1">
          <p15:clr>
            <a:srgbClr val="FBAE40"/>
          </p15:clr>
        </p15:guide>
        <p15:guide id="15" orient="horz" pos="4354" userDrawn="1">
          <p15:clr>
            <a:srgbClr val="FBAE40"/>
          </p15:clr>
        </p15:guide>
        <p15:guide id="16" pos="3322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0" name="Овал 85">
            <a:extLst>
              <a:ext uri="{FF2B5EF4-FFF2-40B4-BE49-F238E27FC236}">
                <a16:creationId xmlns:a16="http://schemas.microsoft.com/office/drawing/2014/main" xmlns="" id="{D2BC81FC-F9A0-F341-9D02-75E29C45BB70}"/>
              </a:ext>
            </a:extLst>
          </p:cNvPr>
          <p:cNvSpPr/>
          <p:nvPr userDrawn="1"/>
        </p:nvSpPr>
        <p:spPr>
          <a:xfrm rot="2700000">
            <a:off x="4547079" y="3145182"/>
            <a:ext cx="1564995" cy="1564993"/>
          </a:xfrm>
          <a:prstGeom prst="ellipse">
            <a:avLst/>
          </a:prstGeom>
          <a:noFill/>
          <a:ln w="12700"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>
              <a:ln>
                <a:noFill/>
              </a:ln>
              <a:solidFill>
                <a:srgbClr val="2D3540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F69A40CF-D7FE-044E-903D-A5355FA6BD5C}"/>
              </a:ext>
            </a:extLst>
          </p:cNvPr>
          <p:cNvGrpSpPr/>
          <p:nvPr userDrawn="1"/>
        </p:nvGrpSpPr>
        <p:grpSpPr>
          <a:xfrm>
            <a:off x="4117427" y="2715523"/>
            <a:ext cx="2424304" cy="2424304"/>
            <a:chOff x="3359850" y="2578112"/>
            <a:chExt cx="2424304" cy="2424304"/>
          </a:xfrm>
        </p:grpSpPr>
        <p:sp>
          <p:nvSpPr>
            <p:cNvPr id="12" name="Овал 66">
              <a:extLst>
                <a:ext uri="{FF2B5EF4-FFF2-40B4-BE49-F238E27FC236}">
                  <a16:creationId xmlns:a16="http://schemas.microsoft.com/office/drawing/2014/main" xmlns="" id="{DF551CDD-1465-5A4C-808A-FE2A6220797B}"/>
                </a:ext>
              </a:extLst>
            </p:cNvPr>
            <p:cNvSpPr/>
            <p:nvPr/>
          </p:nvSpPr>
          <p:spPr>
            <a:xfrm rot="2700000">
              <a:off x="3359850" y="2578112"/>
              <a:ext cx="2424304" cy="2424304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  <a:prstDash val="solid"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lang="ru-RU" sz="1050" kern="0">
                <a:solidFill>
                  <a:srgbClr val="2D3540"/>
                </a:solidFill>
                <a:cs typeface="Arial"/>
                <a:sym typeface="Arial"/>
              </a:endParaRPr>
            </a:p>
          </p:txBody>
        </p:sp>
        <p:pic>
          <p:nvPicPr>
            <p:cNvPr id="13" name="Graphic 29">
              <a:extLst>
                <a:ext uri="{FF2B5EF4-FFF2-40B4-BE49-F238E27FC236}">
                  <a16:creationId xmlns:a16="http://schemas.microsoft.com/office/drawing/2014/main" xmlns="" id="{6E4548B2-404A-2F4F-846F-A1BC271C9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708983" y="2927249"/>
              <a:ext cx="1726038" cy="1726030"/>
            </a:xfrm>
            <a:prstGeom prst="rect">
              <a:avLst/>
            </a:prstGeom>
          </p:spPr>
        </p:pic>
      </p:grpSp>
      <p:sp>
        <p:nvSpPr>
          <p:cNvPr id="14" name="Овал 59">
            <a:extLst>
              <a:ext uri="{FF2B5EF4-FFF2-40B4-BE49-F238E27FC236}">
                <a16:creationId xmlns:a16="http://schemas.microsoft.com/office/drawing/2014/main" xmlns="" id="{A01ACC64-685A-3541-8428-8C8CC3906304}"/>
              </a:ext>
            </a:extLst>
          </p:cNvPr>
          <p:cNvSpPr/>
          <p:nvPr userDrawn="1"/>
        </p:nvSpPr>
        <p:spPr>
          <a:xfrm flipH="1">
            <a:off x="4523806" y="2861860"/>
            <a:ext cx="162000" cy="162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Овал 59">
            <a:extLst>
              <a:ext uri="{FF2B5EF4-FFF2-40B4-BE49-F238E27FC236}">
                <a16:creationId xmlns:a16="http://schemas.microsoft.com/office/drawing/2014/main" xmlns="" id="{F32643CD-EE07-B941-B2DD-B465E863AACD}"/>
              </a:ext>
            </a:extLst>
          </p:cNvPr>
          <p:cNvSpPr/>
          <p:nvPr userDrawn="1"/>
        </p:nvSpPr>
        <p:spPr>
          <a:xfrm flipH="1">
            <a:off x="5936046" y="2861860"/>
            <a:ext cx="162000" cy="162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Овал 59">
            <a:extLst>
              <a:ext uri="{FF2B5EF4-FFF2-40B4-BE49-F238E27FC236}">
                <a16:creationId xmlns:a16="http://schemas.microsoft.com/office/drawing/2014/main" xmlns="" id="{74258B49-B3C9-174B-BE13-B0606A80A41C}"/>
              </a:ext>
            </a:extLst>
          </p:cNvPr>
          <p:cNvSpPr/>
          <p:nvPr userDrawn="1"/>
        </p:nvSpPr>
        <p:spPr>
          <a:xfrm flipH="1">
            <a:off x="4523806" y="4822740"/>
            <a:ext cx="162000" cy="162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Овал 59">
            <a:extLst>
              <a:ext uri="{FF2B5EF4-FFF2-40B4-BE49-F238E27FC236}">
                <a16:creationId xmlns:a16="http://schemas.microsoft.com/office/drawing/2014/main" xmlns="" id="{D85F96F3-A9ED-F441-9FD2-F2994B87878D}"/>
              </a:ext>
            </a:extLst>
          </p:cNvPr>
          <p:cNvSpPr/>
          <p:nvPr userDrawn="1"/>
        </p:nvSpPr>
        <p:spPr>
          <a:xfrm flipH="1">
            <a:off x="5936046" y="4822740"/>
            <a:ext cx="162000" cy="162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Овал 59">
            <a:extLst>
              <a:ext uri="{FF2B5EF4-FFF2-40B4-BE49-F238E27FC236}">
                <a16:creationId xmlns:a16="http://schemas.microsoft.com/office/drawing/2014/main" xmlns="" id="{AC39B082-F93B-934C-A9A6-39E5B71A0826}"/>
              </a:ext>
            </a:extLst>
          </p:cNvPr>
          <p:cNvSpPr/>
          <p:nvPr userDrawn="1"/>
        </p:nvSpPr>
        <p:spPr>
          <a:xfrm flipH="1">
            <a:off x="4046286" y="3776260"/>
            <a:ext cx="162000" cy="162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Овал 59">
            <a:extLst>
              <a:ext uri="{FF2B5EF4-FFF2-40B4-BE49-F238E27FC236}">
                <a16:creationId xmlns:a16="http://schemas.microsoft.com/office/drawing/2014/main" xmlns="" id="{D0201530-4E7B-E947-91F4-29ECBDE84C94}"/>
              </a:ext>
            </a:extLst>
          </p:cNvPr>
          <p:cNvSpPr/>
          <p:nvPr userDrawn="1"/>
        </p:nvSpPr>
        <p:spPr>
          <a:xfrm flipH="1">
            <a:off x="6454206" y="3776260"/>
            <a:ext cx="162000" cy="1620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268A2D65-BCAD-6245-963E-D64104E90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3643" y="1630142"/>
            <a:ext cx="229688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xmlns="" id="{8E454822-0A0F-8848-A52D-9F2544CF81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15293" y="2079719"/>
            <a:ext cx="2292694" cy="6716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xmlns="" id="{508C877E-A66D-D642-8A76-CC1C74E6E8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7938" y="3437385"/>
            <a:ext cx="2307568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xmlns="" id="{7F6C358F-A78D-1443-959D-8869740DC7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86340" y="3880087"/>
            <a:ext cx="2296623" cy="67497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xmlns="" id="{67E830B3-6F34-3E49-81A2-F134659CB2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15995" y="5418143"/>
            <a:ext cx="229662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Наименование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xmlns="" id="{1EF5276A-94EE-8A43-B02B-6E0C0902CD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05025" y="5860845"/>
            <a:ext cx="2305049" cy="67383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xmlns="" id="{063A6527-FE98-3F41-B386-EDBB7CDC71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53654" y="5418143"/>
            <a:ext cx="2296621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xmlns="" id="{39594301-0A6B-5845-8474-1BACEA4CD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7846" y="5869312"/>
            <a:ext cx="2292429" cy="6738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xmlns="" id="{D0A64447-6508-0C4B-9BC3-D1FAC2BD98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76349" y="3438268"/>
            <a:ext cx="2295470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xmlns="" id="{40C5CA15-8F88-F147-B18E-4E010FB34B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0541" y="3880970"/>
            <a:ext cx="2298409" cy="691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xmlns="" id="{9039400B-25A2-E54D-B4C0-ADD2578547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389" y="1640456"/>
            <a:ext cx="229688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Наименование</a:t>
            </a:r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xmlns="" id="{1C013758-EC2D-6747-BBDC-D85400C7F4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7581" y="2083158"/>
            <a:ext cx="2292694" cy="6886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D7961AF-FBDE-D942-465E-344354327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09467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xmlns="" id="{9BE98944-5490-6547-99C6-169A595E7C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80148" y="1810523"/>
            <a:ext cx="2314365" cy="383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xmlns="" id="{DB1DAF73-AB43-F349-BE85-D1253CDAD8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92504" y="2433385"/>
            <a:ext cx="2302009" cy="1597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xmlns="" id="{5E592832-51FE-9541-8244-D45A20FE80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8723" y="1810522"/>
            <a:ext cx="2310227" cy="395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xmlns="" id="{A7EB559C-6641-C24C-874B-1105F2337A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81079" y="2433385"/>
            <a:ext cx="2297871" cy="1597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xmlns="" id="{987B7FB2-4C62-C84B-A192-AA06AB6E79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80148" y="4331139"/>
            <a:ext cx="2314365" cy="383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xmlns="" id="{8B609451-B65E-2943-8C08-F2F37884584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92504" y="4954001"/>
            <a:ext cx="2314365" cy="1597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xmlns="" id="{621C56C9-804C-0B4C-BA7C-4DCB64486B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70685" y="4331138"/>
            <a:ext cx="2308265" cy="394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xmlns="" id="{5939675C-A335-0A40-9D92-FAD9E9E866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83041" y="4954001"/>
            <a:ext cx="2295909" cy="15976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ED5E6654-363C-F83A-B437-8167D0FD7408}"/>
              </a:ext>
            </a:extLst>
          </p:cNvPr>
          <p:cNvGrpSpPr/>
          <p:nvPr userDrawn="1"/>
        </p:nvGrpSpPr>
        <p:grpSpPr>
          <a:xfrm>
            <a:off x="0" y="1303123"/>
            <a:ext cx="3851910" cy="5143500"/>
            <a:chOff x="0" y="1006133"/>
            <a:chExt cx="3851910" cy="51435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80374417-BBB5-132F-8BAC-4E5155C3D1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177" r="-619"/>
            <a:stretch/>
          </p:blipFill>
          <p:spPr>
            <a:xfrm>
              <a:off x="0" y="1006133"/>
              <a:ext cx="3851910" cy="5143500"/>
            </a:xfrm>
            <a:prstGeom prst="rect">
              <a:avLst/>
            </a:prstGeom>
          </p:spPr>
        </p:pic>
        <p:sp>
          <p:nvSpPr>
            <p:cNvPr id="5" name="Овал 59">
              <a:extLst>
                <a:ext uri="{FF2B5EF4-FFF2-40B4-BE49-F238E27FC236}">
                  <a16:creationId xmlns:a16="http://schemas.microsoft.com/office/drawing/2014/main" xmlns="" id="{29BF565E-3CA7-AB87-4732-568B64FE4CDD}"/>
                </a:ext>
              </a:extLst>
            </p:cNvPr>
            <p:cNvSpPr/>
            <p:nvPr userDrawn="1"/>
          </p:nvSpPr>
          <p:spPr>
            <a:xfrm flipH="1">
              <a:off x="2824371" y="276308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Овал 59">
              <a:extLst>
                <a:ext uri="{FF2B5EF4-FFF2-40B4-BE49-F238E27FC236}">
                  <a16:creationId xmlns:a16="http://schemas.microsoft.com/office/drawing/2014/main" xmlns="" id="{6A8A712F-5234-47F0-8368-9F215C9A9E10}"/>
                </a:ext>
              </a:extLst>
            </p:cNvPr>
            <p:cNvSpPr/>
            <p:nvPr userDrawn="1"/>
          </p:nvSpPr>
          <p:spPr>
            <a:xfrm flipH="1">
              <a:off x="2424505" y="4171851"/>
              <a:ext cx="162000" cy="162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Овал 59">
              <a:extLst>
                <a:ext uri="{FF2B5EF4-FFF2-40B4-BE49-F238E27FC236}">
                  <a16:creationId xmlns:a16="http://schemas.microsoft.com/office/drawing/2014/main" xmlns="" id="{8FE698A8-6585-6752-E857-9D023E77AF85}"/>
                </a:ext>
              </a:extLst>
            </p:cNvPr>
            <p:cNvSpPr/>
            <p:nvPr userDrawn="1"/>
          </p:nvSpPr>
          <p:spPr>
            <a:xfrm flipH="1">
              <a:off x="2097477" y="1514771"/>
              <a:ext cx="162000" cy="16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Овал 59">
              <a:extLst>
                <a:ext uri="{FF2B5EF4-FFF2-40B4-BE49-F238E27FC236}">
                  <a16:creationId xmlns:a16="http://schemas.microsoft.com/office/drawing/2014/main" xmlns="" id="{79AD6551-CF26-962A-DB9B-1F2F81BE377E}"/>
                </a:ext>
              </a:extLst>
            </p:cNvPr>
            <p:cNvSpPr/>
            <p:nvPr userDrawn="1"/>
          </p:nvSpPr>
          <p:spPr>
            <a:xfrm flipH="1">
              <a:off x="2503495" y="5689867"/>
              <a:ext cx="162000" cy="16200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0" name="Graphic 29">
            <a:extLst>
              <a:ext uri="{FF2B5EF4-FFF2-40B4-BE49-F238E27FC236}">
                <a16:creationId xmlns:a16="http://schemas.microsoft.com/office/drawing/2014/main" xmlns="" id="{CF8F1EC5-6BE8-0333-83B5-7704041590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2797" y="2844992"/>
            <a:ext cx="2087719" cy="208771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CA8B1D4A-1A60-E87E-EDB8-3D3EEACB2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92205242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xmlns="" id="{AE299CAF-53ED-5B89-30BF-AE2DFA58F8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38561" y="1843692"/>
            <a:ext cx="1533008" cy="8182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xmlns="" id="{93DC84AB-09B3-6802-F625-E64694A6C7A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833481" y="4365690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239C5ED3-65D2-2223-DCB1-EE846C1F7A0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96963" y="1853409"/>
            <a:ext cx="1783175" cy="7498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0EBD33B8-B524-D80C-8E96-D311638A61A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10191" y="4370770"/>
            <a:ext cx="1783175" cy="7498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7" name="Рисунок 3">
            <a:extLst>
              <a:ext uri="{FF2B5EF4-FFF2-40B4-BE49-F238E27FC236}">
                <a16:creationId xmlns:a16="http://schemas.microsoft.com/office/drawing/2014/main" xmlns="" id="{727013A0-E004-16B4-2FEF-D45262D86566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3617906" y="2232025"/>
            <a:ext cx="3456000" cy="344101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0C42D9F-B0BA-3C44-D9ED-15101D2F4C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69041" y="2753755"/>
            <a:ext cx="2372558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7711373F-3004-8158-578B-FD0A900D964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866063" y="5276594"/>
            <a:ext cx="2303463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E5F8A666-0F2B-9F44-94BB-4091D40C8A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9262" y="2748075"/>
            <a:ext cx="2305051" cy="1056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04697B77-658A-C227-13C1-27373031110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49264" y="5276594"/>
            <a:ext cx="2303462" cy="1056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59566984-747C-C9CE-98DD-0260B507D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54891813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pic>
        <p:nvPicPr>
          <p:cNvPr id="47" name="Graphic 29">
            <a:extLst>
              <a:ext uri="{FF2B5EF4-FFF2-40B4-BE49-F238E27FC236}">
                <a16:creationId xmlns:a16="http://schemas.microsoft.com/office/drawing/2014/main" xmlns="" id="{83D7F34A-6D35-044E-B418-18DF0B2A4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06113" y="3332760"/>
            <a:ext cx="1042743" cy="1042739"/>
          </a:xfrm>
          <a:prstGeom prst="rect">
            <a:avLst/>
          </a:prstGeom>
        </p:spPr>
      </p:pic>
      <p:sp>
        <p:nvSpPr>
          <p:cNvPr id="61" name="Текст 8">
            <a:extLst>
              <a:ext uri="{FF2B5EF4-FFF2-40B4-BE49-F238E27FC236}">
                <a16:creationId xmlns:a16="http://schemas.microsoft.com/office/drawing/2014/main" xmlns="" id="{B5BEA9C2-38CF-E449-9D06-3455609E4B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763" y="2042552"/>
            <a:ext cx="2309775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2" name="Текст 8">
            <a:extLst>
              <a:ext uri="{FF2B5EF4-FFF2-40B4-BE49-F238E27FC236}">
                <a16:creationId xmlns:a16="http://schemas.microsoft.com/office/drawing/2014/main" xmlns="" id="{48A54074-1E15-8748-B248-5DB7FAF500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261" y="2351991"/>
            <a:ext cx="2309775" cy="94502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B839616-8AA3-C047-A1A7-F11E636D3D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38463" y="205105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xmlns="" id="{305DB950-AEE6-4E45-B6D6-5A6E6792B0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263" y="4921679"/>
            <a:ext cx="230127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xmlns="" id="{11FB719F-A9D3-E545-873D-26311D589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9262" y="5223433"/>
            <a:ext cx="2309775" cy="94846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5" name="Рисунок 2">
            <a:extLst>
              <a:ext uri="{FF2B5EF4-FFF2-40B4-BE49-F238E27FC236}">
                <a16:creationId xmlns:a16="http://schemas.microsoft.com/office/drawing/2014/main" xmlns="" id="{AF728FFC-E771-134D-A2DA-F5C8DEEC84D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938463" y="493310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6" name="Рисунок 2">
            <a:extLst>
              <a:ext uri="{FF2B5EF4-FFF2-40B4-BE49-F238E27FC236}">
                <a16:creationId xmlns:a16="http://schemas.microsoft.com/office/drawing/2014/main" xmlns="" id="{9A5B722F-8D9C-784A-932C-CD947554C5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01625" y="205105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7" name="Текст 8">
            <a:extLst>
              <a:ext uri="{FF2B5EF4-FFF2-40B4-BE49-F238E27FC236}">
                <a16:creationId xmlns:a16="http://schemas.microsoft.com/office/drawing/2014/main" xmlns="" id="{132F0147-F7F8-F549-82C1-2CFE417DBE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6559" y="2042275"/>
            <a:ext cx="241163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68" name="Текст 8">
            <a:extLst>
              <a:ext uri="{FF2B5EF4-FFF2-40B4-BE49-F238E27FC236}">
                <a16:creationId xmlns:a16="http://schemas.microsoft.com/office/drawing/2014/main" xmlns="" id="{B1F1B91F-BB7A-694F-BDE7-0DD093F0E3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08226" y="2342787"/>
            <a:ext cx="2400930" cy="96873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9" name="Рисунок 2">
            <a:extLst>
              <a:ext uri="{FF2B5EF4-FFF2-40B4-BE49-F238E27FC236}">
                <a16:creationId xmlns:a16="http://schemas.microsoft.com/office/drawing/2014/main" xmlns="" id="{848F60C1-47C3-CA49-BF6C-08D7B3FD57B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01625" y="492900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xmlns="" id="{93435686-CF74-5E4D-A1AE-E7355D6495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3137" y="4917166"/>
            <a:ext cx="2321235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xmlns="" id="{FE07EB43-7DE2-FD46-8C3E-A0BF601035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4404" y="5232193"/>
            <a:ext cx="2310930" cy="99509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60906B3-E200-38C1-1F3C-43BD3D4A06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3878542" y="2418056"/>
            <a:ext cx="2880000" cy="2880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056374B-FC04-6772-BB3E-D972B5F2C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3314807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Текст 8">
            <a:extLst>
              <a:ext uri="{FF2B5EF4-FFF2-40B4-BE49-F238E27FC236}">
                <a16:creationId xmlns:a16="http://schemas.microsoft.com/office/drawing/2014/main" xmlns="" id="{305DB950-AEE6-4E45-B6D6-5A6E6792B0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6440" y="5659890"/>
            <a:ext cx="241163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xmlns="" id="{11FB719F-A9D3-E545-873D-26311D589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9321" y="5951725"/>
            <a:ext cx="2400930" cy="5998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5" name="Рисунок 2">
            <a:extLst>
              <a:ext uri="{FF2B5EF4-FFF2-40B4-BE49-F238E27FC236}">
                <a16:creationId xmlns:a16="http://schemas.microsoft.com/office/drawing/2014/main" xmlns="" id="{AF728FFC-E771-134D-A2DA-F5C8DEEC84D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73206" y="565731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6" name="Рисунок 2">
            <a:extLst>
              <a:ext uri="{FF2B5EF4-FFF2-40B4-BE49-F238E27FC236}">
                <a16:creationId xmlns:a16="http://schemas.microsoft.com/office/drawing/2014/main" xmlns="" id="{9A5B722F-8D9C-784A-932C-CD947554C5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50229" y="169802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7" name="Текст 8">
            <a:extLst>
              <a:ext uri="{FF2B5EF4-FFF2-40B4-BE49-F238E27FC236}">
                <a16:creationId xmlns:a16="http://schemas.microsoft.com/office/drawing/2014/main" xmlns="" id="{132F0147-F7F8-F549-82C1-2CFE417DBE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81159" y="1678273"/>
            <a:ext cx="2311043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8" name="Текст 8">
            <a:extLst>
              <a:ext uri="{FF2B5EF4-FFF2-40B4-BE49-F238E27FC236}">
                <a16:creationId xmlns:a16="http://schemas.microsoft.com/office/drawing/2014/main" xmlns="" id="{B1F1B91F-BB7A-694F-BDE7-0DD093F0E3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78613" y="1994739"/>
            <a:ext cx="2293206" cy="9564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pic>
        <p:nvPicPr>
          <p:cNvPr id="47" name="Graphic 29">
            <a:extLst>
              <a:ext uri="{FF2B5EF4-FFF2-40B4-BE49-F238E27FC236}">
                <a16:creationId xmlns:a16="http://schemas.microsoft.com/office/drawing/2014/main" xmlns="" id="{83D7F34A-6D35-044E-B418-18DF0B2A4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06113" y="3332760"/>
            <a:ext cx="1042743" cy="1042739"/>
          </a:xfrm>
          <a:prstGeom prst="rect">
            <a:avLst/>
          </a:prstGeom>
        </p:spPr>
      </p:pic>
      <p:sp>
        <p:nvSpPr>
          <p:cNvPr id="69" name="Рисунок 2">
            <a:extLst>
              <a:ext uri="{FF2B5EF4-FFF2-40B4-BE49-F238E27FC236}">
                <a16:creationId xmlns:a16="http://schemas.microsoft.com/office/drawing/2014/main" xmlns="" id="{848F60C1-47C3-CA49-BF6C-08D7B3FD57B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01625" y="421081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xmlns="" id="{93435686-CF74-5E4D-A1AE-E7355D6495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06401" y="4197144"/>
            <a:ext cx="2391634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xmlns="" id="{FE07EB43-7DE2-FD46-8C3E-A0BF601035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2575" y="4526403"/>
            <a:ext cx="2391634" cy="99509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9" name="Рисунок 2">
            <a:extLst>
              <a:ext uri="{FF2B5EF4-FFF2-40B4-BE49-F238E27FC236}">
                <a16:creationId xmlns:a16="http://schemas.microsoft.com/office/drawing/2014/main" xmlns="" id="{BABF414E-BD92-4747-8853-770A07038DB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936077" y="421541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xmlns="" id="{1DF7300D-E443-B04D-A0D1-0FC25170EDD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262" y="4221127"/>
            <a:ext cx="2309861" cy="35087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xmlns="" id="{DFBEFD29-6248-D94F-95C1-EEF3DFA445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264" y="4522810"/>
            <a:ext cx="2307812" cy="94930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2" name="Рисунок 2">
            <a:extLst>
              <a:ext uri="{FF2B5EF4-FFF2-40B4-BE49-F238E27FC236}">
                <a16:creationId xmlns:a16="http://schemas.microsoft.com/office/drawing/2014/main" xmlns="" id="{2FCC5908-DF7B-6B4D-AE9A-21FE092AA9D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769413" y="169812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xmlns="" id="{21248AD0-D3FB-334B-9536-2E03D324948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77938" y="1685869"/>
            <a:ext cx="2305510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xmlns="" id="{61578783-ACF5-1646-8FD3-4BEC6A22E3E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77938" y="1987553"/>
            <a:ext cx="2303462" cy="94916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1CCAAAC-70B8-59C8-8F26-194A532B16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3889213" y="2411275"/>
            <a:ext cx="2880000" cy="2880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3B74AC5-7F83-D19C-7210-908108D49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1049803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pic>
        <p:nvPicPr>
          <p:cNvPr id="47" name="Graphic 29">
            <a:extLst>
              <a:ext uri="{FF2B5EF4-FFF2-40B4-BE49-F238E27FC236}">
                <a16:creationId xmlns:a16="http://schemas.microsoft.com/office/drawing/2014/main" xmlns="" id="{83D7F34A-6D35-044E-B418-18DF0B2A4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06113" y="3332760"/>
            <a:ext cx="1042743" cy="1042739"/>
          </a:xfrm>
          <a:prstGeom prst="rect">
            <a:avLst/>
          </a:prstGeom>
        </p:spPr>
      </p:pic>
      <p:sp>
        <p:nvSpPr>
          <p:cNvPr id="69" name="Рисунок 2">
            <a:extLst>
              <a:ext uri="{FF2B5EF4-FFF2-40B4-BE49-F238E27FC236}">
                <a16:creationId xmlns:a16="http://schemas.microsoft.com/office/drawing/2014/main" xmlns="" id="{848F60C1-47C3-CA49-BF6C-08D7B3FD57B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01625" y="367366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9" name="Рисунок 2">
            <a:extLst>
              <a:ext uri="{FF2B5EF4-FFF2-40B4-BE49-F238E27FC236}">
                <a16:creationId xmlns:a16="http://schemas.microsoft.com/office/drawing/2014/main" xmlns="" id="{BABF414E-BD92-4747-8853-770A07038DB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936077" y="34954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xmlns="" id="{AE563991-63AE-6E44-A62D-92EB5FCE29C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936077" y="187435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8" name="Рисунок 2">
            <a:extLst>
              <a:ext uri="{FF2B5EF4-FFF2-40B4-BE49-F238E27FC236}">
                <a16:creationId xmlns:a16="http://schemas.microsoft.com/office/drawing/2014/main" xmlns="" id="{3EB970C6-5CC0-0A45-8331-708BD1987A5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36077" y="511383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xmlns="" id="{2A6E113A-AA5A-6842-9419-7EC8C41A1EB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1310" y="5103094"/>
            <a:ext cx="2308687" cy="36418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xmlns="" id="{5843775E-AEA6-E041-8976-ED6B36D069F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262" y="5404776"/>
            <a:ext cx="2308687" cy="97326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Рисунок 2">
            <a:extLst>
              <a:ext uri="{FF2B5EF4-FFF2-40B4-BE49-F238E27FC236}">
                <a16:creationId xmlns:a16="http://schemas.microsoft.com/office/drawing/2014/main" xmlns="" id="{F8C21EC0-7413-4A4C-81F1-AB2EA4CFD5C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001625" y="187236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xmlns="" id="{429CE9B9-0E5D-FD4E-93DB-15B0492E23E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96517" y="1861140"/>
            <a:ext cx="2297854" cy="3562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xmlns="" id="{43016B62-9B68-1D4E-8954-04AFAA19550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08184" y="2169378"/>
            <a:ext cx="2297854" cy="9732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Рисунок 2">
            <a:extLst>
              <a:ext uri="{FF2B5EF4-FFF2-40B4-BE49-F238E27FC236}">
                <a16:creationId xmlns:a16="http://schemas.microsoft.com/office/drawing/2014/main" xmlns="" id="{CB92AA24-80C9-C045-80DA-A6454475C1D7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001625" y="511745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xmlns="" id="{21CFAF03-A442-3D41-8C50-8C5A27C9C81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896517" y="3664000"/>
            <a:ext cx="2297854" cy="3562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xmlns="" id="{1659177F-6176-7043-AB6A-0D4A890597B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908184" y="3972238"/>
            <a:ext cx="2297854" cy="9732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xmlns="" id="{8C420048-4BA0-974C-8BA7-120B2E6133A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96517" y="5097209"/>
            <a:ext cx="2297854" cy="3562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xmlns="" id="{8AB62B8C-3C6F-CC49-8BF0-A1B39231BC0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908184" y="5405447"/>
            <a:ext cx="2297854" cy="9732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xmlns="" id="{B56C567F-F78C-2D48-B1AC-16E3B645482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51310" y="3481817"/>
            <a:ext cx="2308687" cy="36418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xmlns="" id="{4E293230-B204-3D49-A14E-FE83591A52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9262" y="3783499"/>
            <a:ext cx="2308687" cy="97326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xmlns="" id="{93F41B70-09FA-964E-A6BE-B8F1CDC551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51310" y="1860540"/>
            <a:ext cx="2308687" cy="36418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xmlns="" id="{E5A0DFDB-00C7-6645-8980-3BD4EF3EFFE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9262" y="2162222"/>
            <a:ext cx="2308687" cy="97326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28DAF66-B43A-AC92-C769-1DA4FA15DD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3888257" y="2414129"/>
            <a:ext cx="2880000" cy="2880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85C5C4E-5DEE-0DD5-CF49-DDE4E93E7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35006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45" name="Рисунок 2">
            <a:extLst>
              <a:ext uri="{FF2B5EF4-FFF2-40B4-BE49-F238E27FC236}">
                <a16:creationId xmlns:a16="http://schemas.microsoft.com/office/drawing/2014/main" xmlns="" id="{6D82A549-46EF-7C4C-B208-E738B2AABA8A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641190" y="1695859"/>
            <a:ext cx="1983199" cy="1981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xmlns="" id="{A5BE4225-9173-EF48-9710-18AF6EF6DB6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9263" y="4511420"/>
            <a:ext cx="2305049" cy="204019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xmlns="" id="{45C2DCF8-A342-A645-9500-C4B85A3EC80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9263" y="3956767"/>
            <a:ext cx="230505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xmlns="" id="{DD72ACCB-8DC3-AB4A-B06E-34197BFBEB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33699" y="4511420"/>
            <a:ext cx="2303463" cy="204019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xmlns="" id="{5CB908D7-6C46-F644-9299-341686200FC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933699" y="3956767"/>
            <a:ext cx="2303464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xmlns="" id="{781C36D0-4CBE-6A4D-B876-413792E9EB6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416549" y="4511420"/>
            <a:ext cx="2270126" cy="204019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xmlns="" id="{43ADCC46-84A1-3F49-BAB7-CDACEEFD30A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416549" y="3956767"/>
            <a:ext cx="2270126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xmlns="" id="{0FFB201F-D4EC-194A-93F1-F24DDC330C5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866063" y="4511420"/>
            <a:ext cx="2360296" cy="204019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xmlns="" id="{25A1B590-1532-6845-8411-72217A442CC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866062" y="3956767"/>
            <a:ext cx="2339975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4" name="Рисунок 2">
            <a:extLst>
              <a:ext uri="{FF2B5EF4-FFF2-40B4-BE49-F238E27FC236}">
                <a16:creationId xmlns:a16="http://schemas.microsoft.com/office/drawing/2014/main" xmlns="" id="{48833520-91A4-B42D-ACAC-D7F5DD6BB70D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3113457" y="1695859"/>
            <a:ext cx="1983199" cy="1981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xmlns="" id="{A1BAB393-15D3-5E7F-3BB0-0C1DCBE54D45}"/>
              </a:ext>
            </a:extLst>
          </p:cNvPr>
          <p:cNvSpPr>
            <a:spLocks noGrp="1" noChangeAspect="1"/>
          </p:cNvSpPr>
          <p:nvPr>
            <p:ph type="pic" sz="quarter" idx="59"/>
          </p:nvPr>
        </p:nvSpPr>
        <p:spPr>
          <a:xfrm>
            <a:off x="5585724" y="1695859"/>
            <a:ext cx="1983199" cy="1981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xmlns="" id="{8C6A749C-975E-EE38-AF36-AF630083E349}"/>
              </a:ext>
            </a:extLst>
          </p:cNvPr>
          <p:cNvSpPr>
            <a:spLocks noGrp="1" noChangeAspect="1"/>
          </p:cNvSpPr>
          <p:nvPr>
            <p:ph type="pic" sz="quarter" idx="60"/>
          </p:nvPr>
        </p:nvSpPr>
        <p:spPr>
          <a:xfrm>
            <a:off x="8057991" y="1695859"/>
            <a:ext cx="1983199" cy="1981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2C8EB20E-6FF4-417E-45D9-2AB167AEF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1249484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>
            <a:extLst>
              <a:ext uri="{FF2B5EF4-FFF2-40B4-BE49-F238E27FC236}">
                <a16:creationId xmlns:a16="http://schemas.microsoft.com/office/drawing/2014/main" xmlns="" id="{365E33F3-F640-0E4D-99DE-B04D6D773ACD}"/>
              </a:ext>
            </a:extLst>
          </p:cNvPr>
          <p:cNvSpPr/>
          <p:nvPr userDrawn="1"/>
        </p:nvSpPr>
        <p:spPr>
          <a:xfrm>
            <a:off x="443345" y="2598977"/>
            <a:ext cx="2310968" cy="3412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xmlns="" id="{6FB128D1-D56E-9E4C-8A86-8C4E01EDF6E7}"/>
              </a:ext>
            </a:extLst>
          </p:cNvPr>
          <p:cNvSpPr/>
          <p:nvPr userDrawn="1"/>
        </p:nvSpPr>
        <p:spPr>
          <a:xfrm>
            <a:off x="2927814" y="2594293"/>
            <a:ext cx="2310414" cy="34175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xmlns="" id="{5333E36D-254F-ED4D-A477-8FE88D664FF0}"/>
              </a:ext>
            </a:extLst>
          </p:cNvPr>
          <p:cNvSpPr/>
          <p:nvPr userDrawn="1"/>
        </p:nvSpPr>
        <p:spPr>
          <a:xfrm>
            <a:off x="5411729" y="2594293"/>
            <a:ext cx="2310414" cy="34175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xmlns="" id="{3D5AC04F-A415-C44D-88D6-BF354B5D6837}"/>
              </a:ext>
            </a:extLst>
          </p:cNvPr>
          <p:cNvSpPr/>
          <p:nvPr userDrawn="1"/>
        </p:nvSpPr>
        <p:spPr>
          <a:xfrm>
            <a:off x="7902575" y="2594292"/>
            <a:ext cx="2303463" cy="3417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xmlns="" id="{7E60ADA6-AE70-0642-B653-20EADF89DE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4334" y="3320305"/>
            <a:ext cx="2047954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xmlns="" id="{32F9F552-1812-DD47-95DE-16458A4AA3C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4334" y="3884315"/>
            <a:ext cx="2047954" cy="19424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Рисунок 2">
            <a:extLst>
              <a:ext uri="{FF2B5EF4-FFF2-40B4-BE49-F238E27FC236}">
                <a16:creationId xmlns:a16="http://schemas.microsoft.com/office/drawing/2014/main" xmlns="" id="{3DC5480A-E720-E44C-AB29-BBCE1BCB1C8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1183894" y="218029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9" name="Рисунок 2">
            <a:extLst>
              <a:ext uri="{FF2B5EF4-FFF2-40B4-BE49-F238E27FC236}">
                <a16:creationId xmlns:a16="http://schemas.microsoft.com/office/drawing/2014/main" xmlns="" id="{ABFDD2AA-A285-EB49-9816-AA26F1E65FA9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3686710" y="218029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0" name="Рисунок 2">
            <a:extLst>
              <a:ext uri="{FF2B5EF4-FFF2-40B4-BE49-F238E27FC236}">
                <a16:creationId xmlns:a16="http://schemas.microsoft.com/office/drawing/2014/main" xmlns="" id="{E1200B13-3D19-E24E-A437-5BED986E6AC0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6175386" y="218029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1" name="Рисунок 2">
            <a:extLst>
              <a:ext uri="{FF2B5EF4-FFF2-40B4-BE49-F238E27FC236}">
                <a16:creationId xmlns:a16="http://schemas.microsoft.com/office/drawing/2014/main" xmlns="" id="{F1204787-3792-1C40-B92A-729E8A25BEAE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8649922" y="218029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xmlns="" id="{86EC30E2-0EC1-2A45-A38C-7C626E18A53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062895" y="3320305"/>
            <a:ext cx="2047954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5" name="Текст 8">
            <a:extLst>
              <a:ext uri="{FF2B5EF4-FFF2-40B4-BE49-F238E27FC236}">
                <a16:creationId xmlns:a16="http://schemas.microsoft.com/office/drawing/2014/main" xmlns="" id="{099B8E61-1692-984A-92F3-C7EB93DC607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62895" y="3884315"/>
            <a:ext cx="2047954" cy="19424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6" name="Текст 8">
            <a:extLst>
              <a:ext uri="{FF2B5EF4-FFF2-40B4-BE49-F238E27FC236}">
                <a16:creationId xmlns:a16="http://schemas.microsoft.com/office/drawing/2014/main" xmlns="" id="{CA62D0FA-0D6F-FB42-822F-C01E4515B18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45900" y="3320305"/>
            <a:ext cx="2047954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7" name="Текст 8">
            <a:extLst>
              <a:ext uri="{FF2B5EF4-FFF2-40B4-BE49-F238E27FC236}">
                <a16:creationId xmlns:a16="http://schemas.microsoft.com/office/drawing/2014/main" xmlns="" id="{D7B64F26-5E12-1C49-8FC8-6780D8F724B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45900" y="3884315"/>
            <a:ext cx="2047954" cy="19424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8" name="Текст 8">
            <a:extLst>
              <a:ext uri="{FF2B5EF4-FFF2-40B4-BE49-F238E27FC236}">
                <a16:creationId xmlns:a16="http://schemas.microsoft.com/office/drawing/2014/main" xmlns="" id="{85908BFD-EC44-764B-9999-7DC8D4DA7E9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36339" y="3320305"/>
            <a:ext cx="2047954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9" name="Текст 8">
            <a:extLst>
              <a:ext uri="{FF2B5EF4-FFF2-40B4-BE49-F238E27FC236}">
                <a16:creationId xmlns:a16="http://schemas.microsoft.com/office/drawing/2014/main" xmlns="" id="{D205592D-F859-0F45-9F88-668E3774E31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036339" y="3884315"/>
            <a:ext cx="2047954" cy="19424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0309E92C-03F5-02A9-0A5B-51E287235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586138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xmlns="" id="{89A8C646-9A68-CE48-9B4C-A21C1E6813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7487" y="4028569"/>
            <a:ext cx="2561959" cy="540000"/>
          </a:xfrm>
          <a:prstGeom prst="homePlat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xmlns="" id="{89366B48-3531-F14A-8027-697DB0DB4C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6726" y="2058597"/>
            <a:ext cx="2297588" cy="17926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xmlns="" id="{7435C8FB-9282-1246-8186-9129C931C5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6726" y="5867678"/>
            <a:ext cx="2297588" cy="3171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2" name="Текст 8">
            <a:extLst>
              <a:ext uri="{FF2B5EF4-FFF2-40B4-BE49-F238E27FC236}">
                <a16:creationId xmlns:a16="http://schemas.microsoft.com/office/drawing/2014/main" xmlns="" id="{36D27B76-6856-2242-82BD-8AE9992888A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940640" y="5867678"/>
            <a:ext cx="2297588" cy="3171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xmlns="" id="{5F7704BB-DFD2-E749-A1DD-BC0666B153C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21512" y="5867678"/>
            <a:ext cx="2297588" cy="3171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xmlns="" id="{7D405BC2-45FA-3F4E-9A96-E0A9C99B35F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909879" y="5867678"/>
            <a:ext cx="2297588" cy="3171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5" name="Рисунок 2">
            <a:extLst>
              <a:ext uri="{FF2B5EF4-FFF2-40B4-BE49-F238E27FC236}">
                <a16:creationId xmlns:a16="http://schemas.microsoft.com/office/drawing/2014/main" xmlns="" id="{72E4EE43-5309-8B49-9E15-D1D845EE4BD2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3686710" y="4817098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6" name="Рисунок 2">
            <a:extLst>
              <a:ext uri="{FF2B5EF4-FFF2-40B4-BE49-F238E27FC236}">
                <a16:creationId xmlns:a16="http://schemas.microsoft.com/office/drawing/2014/main" xmlns="" id="{CF53575F-0145-A847-B3FE-3BEE9DA01D5E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198883" y="4817098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7" name="Рисунок 2">
            <a:extLst>
              <a:ext uri="{FF2B5EF4-FFF2-40B4-BE49-F238E27FC236}">
                <a16:creationId xmlns:a16="http://schemas.microsoft.com/office/drawing/2014/main" xmlns="" id="{EBF52DC9-B841-DE4D-AC78-1CF23214D7A7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6158061" y="4817098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8" name="Рисунок 2">
            <a:extLst>
              <a:ext uri="{FF2B5EF4-FFF2-40B4-BE49-F238E27FC236}">
                <a16:creationId xmlns:a16="http://schemas.microsoft.com/office/drawing/2014/main" xmlns="" id="{C24A095B-222B-C245-ABB6-170792DE81DF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8645888" y="4817098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xmlns="" id="{88B9E6D7-223E-564D-ADE7-01926CFF070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41308" y="2058597"/>
            <a:ext cx="2297588" cy="17926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xmlns="" id="{8048C2B4-2E37-B642-BE05-B404573CBE1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425889" y="2058597"/>
            <a:ext cx="2297588" cy="17926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2" name="Текст 8">
            <a:extLst>
              <a:ext uri="{FF2B5EF4-FFF2-40B4-BE49-F238E27FC236}">
                <a16:creationId xmlns:a16="http://schemas.microsoft.com/office/drawing/2014/main" xmlns="" id="{6044C591-E529-E14B-99D6-F4148D25C32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910471" y="2058597"/>
            <a:ext cx="2297588" cy="179267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xmlns="" id="{186F382D-25B4-B647-B4D1-44554C07BE1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40639" y="4028569"/>
            <a:ext cx="2561959" cy="540000"/>
          </a:xfrm>
          <a:prstGeom prst="chevron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xmlns="" id="{555FB17C-6D28-6B40-9976-080E82B27D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421512" y="4028569"/>
            <a:ext cx="2561958" cy="540000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xmlns="" id="{A1E27CE8-4CE6-2F44-87C3-A8A144B30D2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927887" y="4028569"/>
            <a:ext cx="2297589" cy="540000"/>
          </a:xfrm>
          <a:prstGeom prst="chevron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4120A3A-7A5B-9568-91EE-F70A898B1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9828821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84" name="Текст 8">
            <a:extLst>
              <a:ext uri="{FF2B5EF4-FFF2-40B4-BE49-F238E27FC236}">
                <a16:creationId xmlns:a16="http://schemas.microsoft.com/office/drawing/2014/main" xmlns="" id="{CD9B62EA-27F3-684F-A443-F2760E4579F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53632" y="3491234"/>
            <a:ext cx="3952406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5" name="Текст 8">
            <a:extLst>
              <a:ext uri="{FF2B5EF4-FFF2-40B4-BE49-F238E27FC236}">
                <a16:creationId xmlns:a16="http://schemas.microsoft.com/office/drawing/2014/main" xmlns="" id="{A70E8324-A560-DC4A-A876-3138E6A37AC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53632" y="4577084"/>
            <a:ext cx="3952406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6" name="Текст 8">
            <a:extLst>
              <a:ext uri="{FF2B5EF4-FFF2-40B4-BE49-F238E27FC236}">
                <a16:creationId xmlns:a16="http://schemas.microsoft.com/office/drawing/2014/main" xmlns="" id="{3EC0A328-5816-2349-BCB0-66A6CBE35C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53632" y="2412528"/>
            <a:ext cx="3952406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7" name="Текст 8">
            <a:extLst>
              <a:ext uri="{FF2B5EF4-FFF2-40B4-BE49-F238E27FC236}">
                <a16:creationId xmlns:a16="http://schemas.microsoft.com/office/drawing/2014/main" xmlns="" id="{90C49A1F-69AC-4D47-91D2-20E0D67B232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53632" y="1340966"/>
            <a:ext cx="3952406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xmlns="" id="{54B5CD41-D370-9C48-A402-9E77F07CC4E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94649" y="3491234"/>
            <a:ext cx="1471189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23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03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xmlns="" id="{63962631-9105-F042-8113-8FD8DA51460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594649" y="4577084"/>
            <a:ext cx="1471189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23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04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xmlns="" id="{1831F068-114C-3241-A554-2B80E2EAAA3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94649" y="2412528"/>
            <a:ext cx="1471189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23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02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xmlns="" id="{C2B4EFAA-BFC5-DE4C-B301-62222A4D21A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594649" y="1340966"/>
            <a:ext cx="1471189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3" name="Pentagon 3">
            <a:extLst>
              <a:ext uri="{FF2B5EF4-FFF2-40B4-BE49-F238E27FC236}">
                <a16:creationId xmlns:a16="http://schemas.microsoft.com/office/drawing/2014/main" xmlns="" id="{CB9F7434-2636-17E6-B47E-4F2719389107}"/>
              </a:ext>
            </a:extLst>
          </p:cNvPr>
          <p:cNvSpPr/>
          <p:nvPr userDrawn="1"/>
        </p:nvSpPr>
        <p:spPr>
          <a:xfrm>
            <a:off x="817296" y="1330944"/>
            <a:ext cx="3592779" cy="719292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48">
              <a:defRPr/>
            </a:pPr>
            <a:endParaRPr lang="en-US" sz="1200" kern="0">
              <a:solidFill>
                <a:srgbClr val="333333"/>
              </a:solidFill>
            </a:endParaRPr>
          </a:p>
        </p:txBody>
      </p:sp>
      <p:sp>
        <p:nvSpPr>
          <p:cNvPr id="54" name="Oval 4">
            <a:extLst>
              <a:ext uri="{FF2B5EF4-FFF2-40B4-BE49-F238E27FC236}">
                <a16:creationId xmlns:a16="http://schemas.microsoft.com/office/drawing/2014/main" xmlns="" id="{9FC658AF-85E5-2FAC-F5E7-58083748E662}"/>
              </a:ext>
            </a:extLst>
          </p:cNvPr>
          <p:cNvSpPr/>
          <p:nvPr userDrawn="1"/>
        </p:nvSpPr>
        <p:spPr>
          <a:xfrm>
            <a:off x="420968" y="1307553"/>
            <a:ext cx="792000" cy="792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7">
              <a:lnSpc>
                <a:spcPts val="1050"/>
              </a:lnSpc>
            </a:pPr>
            <a:endParaRPr lang="en-US" sz="135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55" name="Рисунок 2">
            <a:extLst>
              <a:ext uri="{FF2B5EF4-FFF2-40B4-BE49-F238E27FC236}">
                <a16:creationId xmlns:a16="http://schemas.microsoft.com/office/drawing/2014/main" xmlns="" id="{64F17B35-6B45-7C2F-EF2A-7324C80B059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56267" y="133936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xmlns="" id="{0ACA0547-3300-9CCF-44D3-A2D3CCDD5CF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277938" y="1339361"/>
            <a:ext cx="3128919" cy="707645"/>
          </a:xfrm>
          <a:prstGeom prst="homePlate">
            <a:avLst/>
          </a:prstGeom>
          <a:noFill/>
        </p:spPr>
        <p:txBody>
          <a:bodyPr lIns="108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7" name="Pentagon 3">
            <a:extLst>
              <a:ext uri="{FF2B5EF4-FFF2-40B4-BE49-F238E27FC236}">
                <a16:creationId xmlns:a16="http://schemas.microsoft.com/office/drawing/2014/main" xmlns="" id="{26AC368B-85FA-6238-CF54-ABD7AFE8EC47}"/>
              </a:ext>
            </a:extLst>
          </p:cNvPr>
          <p:cNvSpPr/>
          <p:nvPr userDrawn="1"/>
        </p:nvSpPr>
        <p:spPr>
          <a:xfrm>
            <a:off x="817296" y="2415277"/>
            <a:ext cx="3592779" cy="719292"/>
          </a:xfrm>
          <a:prstGeom prst="homePlat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48">
              <a:defRPr/>
            </a:pPr>
            <a:endParaRPr lang="en-US" sz="1200" kern="0">
              <a:solidFill>
                <a:srgbClr val="333333"/>
              </a:solidFill>
            </a:endParaRPr>
          </a:p>
        </p:txBody>
      </p:sp>
      <p:sp>
        <p:nvSpPr>
          <p:cNvPr id="58" name="Oval 4">
            <a:extLst>
              <a:ext uri="{FF2B5EF4-FFF2-40B4-BE49-F238E27FC236}">
                <a16:creationId xmlns:a16="http://schemas.microsoft.com/office/drawing/2014/main" xmlns="" id="{9D3292BF-B84A-11C7-D64E-E42C8B4F7977}"/>
              </a:ext>
            </a:extLst>
          </p:cNvPr>
          <p:cNvSpPr/>
          <p:nvPr userDrawn="1"/>
        </p:nvSpPr>
        <p:spPr>
          <a:xfrm>
            <a:off x="420968" y="2391886"/>
            <a:ext cx="792000" cy="792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7">
              <a:lnSpc>
                <a:spcPts val="1050"/>
              </a:lnSpc>
            </a:pPr>
            <a:endParaRPr lang="en-US" sz="135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59" name="Рисунок 2">
            <a:extLst>
              <a:ext uri="{FF2B5EF4-FFF2-40B4-BE49-F238E27FC236}">
                <a16:creationId xmlns:a16="http://schemas.microsoft.com/office/drawing/2014/main" xmlns="" id="{EFDDBC1D-9E49-632D-5869-8DA76D54884D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56267" y="242369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xmlns="" id="{E6593C53-8804-B576-DB51-94C22474DD6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277938" y="2423694"/>
            <a:ext cx="3128919" cy="707645"/>
          </a:xfrm>
          <a:prstGeom prst="homePlate">
            <a:avLst/>
          </a:prstGeom>
          <a:noFill/>
        </p:spPr>
        <p:txBody>
          <a:bodyPr lIns="108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1" name="Pentagon 3">
            <a:extLst>
              <a:ext uri="{FF2B5EF4-FFF2-40B4-BE49-F238E27FC236}">
                <a16:creationId xmlns:a16="http://schemas.microsoft.com/office/drawing/2014/main" xmlns="" id="{ECC52504-0668-7E15-3B60-45F1151F6642}"/>
              </a:ext>
            </a:extLst>
          </p:cNvPr>
          <p:cNvSpPr/>
          <p:nvPr userDrawn="1"/>
        </p:nvSpPr>
        <p:spPr>
          <a:xfrm>
            <a:off x="817296" y="3491518"/>
            <a:ext cx="3592779" cy="719292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48">
              <a:defRPr/>
            </a:pPr>
            <a:endParaRPr lang="en-US" sz="1200" kern="0">
              <a:solidFill>
                <a:srgbClr val="333333"/>
              </a:solidFill>
            </a:endParaRPr>
          </a:p>
        </p:txBody>
      </p:sp>
      <p:sp>
        <p:nvSpPr>
          <p:cNvPr id="62" name="Oval 4">
            <a:extLst>
              <a:ext uri="{FF2B5EF4-FFF2-40B4-BE49-F238E27FC236}">
                <a16:creationId xmlns:a16="http://schemas.microsoft.com/office/drawing/2014/main" xmlns="" id="{B06FA66C-AB6C-ED45-5518-4E9A2D8C96B5}"/>
              </a:ext>
            </a:extLst>
          </p:cNvPr>
          <p:cNvSpPr/>
          <p:nvPr userDrawn="1"/>
        </p:nvSpPr>
        <p:spPr>
          <a:xfrm>
            <a:off x="420968" y="3468127"/>
            <a:ext cx="792000" cy="792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7">
              <a:lnSpc>
                <a:spcPts val="1050"/>
              </a:lnSpc>
            </a:pPr>
            <a:endParaRPr lang="en-US" sz="135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63" name="Рисунок 2">
            <a:extLst>
              <a:ext uri="{FF2B5EF4-FFF2-40B4-BE49-F238E27FC236}">
                <a16:creationId xmlns:a16="http://schemas.microsoft.com/office/drawing/2014/main" xmlns="" id="{95BBAE2B-29A9-455A-44F0-F3E768AE65BA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56267" y="349993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xmlns="" id="{8DBD6437-BFB1-617A-D7A9-A99F43A2F135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277938" y="3499935"/>
            <a:ext cx="3128919" cy="707645"/>
          </a:xfrm>
          <a:prstGeom prst="homePlate">
            <a:avLst/>
          </a:prstGeom>
          <a:noFill/>
        </p:spPr>
        <p:txBody>
          <a:bodyPr lIns="108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5" name="Pentagon 3">
            <a:extLst>
              <a:ext uri="{FF2B5EF4-FFF2-40B4-BE49-F238E27FC236}">
                <a16:creationId xmlns:a16="http://schemas.microsoft.com/office/drawing/2014/main" xmlns="" id="{3E500CD3-BF58-6176-A75F-8567EBE42642}"/>
              </a:ext>
            </a:extLst>
          </p:cNvPr>
          <p:cNvSpPr/>
          <p:nvPr userDrawn="1"/>
        </p:nvSpPr>
        <p:spPr>
          <a:xfrm>
            <a:off x="817296" y="4575851"/>
            <a:ext cx="3592779" cy="719292"/>
          </a:xfrm>
          <a:prstGeom prst="homePlat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48">
              <a:defRPr/>
            </a:pPr>
            <a:endParaRPr lang="en-US" sz="1200" kern="0">
              <a:solidFill>
                <a:srgbClr val="333333"/>
              </a:solidFill>
            </a:endParaRPr>
          </a:p>
        </p:txBody>
      </p:sp>
      <p:sp>
        <p:nvSpPr>
          <p:cNvPr id="66" name="Oval 4">
            <a:extLst>
              <a:ext uri="{FF2B5EF4-FFF2-40B4-BE49-F238E27FC236}">
                <a16:creationId xmlns:a16="http://schemas.microsoft.com/office/drawing/2014/main" xmlns="" id="{B534077F-D9BD-A12A-50B2-22DCA6707661}"/>
              </a:ext>
            </a:extLst>
          </p:cNvPr>
          <p:cNvSpPr/>
          <p:nvPr userDrawn="1"/>
        </p:nvSpPr>
        <p:spPr>
          <a:xfrm>
            <a:off x="420968" y="4552460"/>
            <a:ext cx="792000" cy="792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7">
              <a:lnSpc>
                <a:spcPts val="1050"/>
              </a:lnSpc>
            </a:pPr>
            <a:endParaRPr lang="en-US" sz="135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67" name="Рисунок 2">
            <a:extLst>
              <a:ext uri="{FF2B5EF4-FFF2-40B4-BE49-F238E27FC236}">
                <a16:creationId xmlns:a16="http://schemas.microsoft.com/office/drawing/2014/main" xmlns="" id="{FABD1C54-60B1-AA9E-3A68-2F10FF2E4DB9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56267" y="458426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8" name="Текст 8">
            <a:extLst>
              <a:ext uri="{FF2B5EF4-FFF2-40B4-BE49-F238E27FC236}">
                <a16:creationId xmlns:a16="http://schemas.microsoft.com/office/drawing/2014/main" xmlns="" id="{25D2660B-DC31-CC0E-92ED-191A731A810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277938" y="4584268"/>
            <a:ext cx="3128919" cy="707645"/>
          </a:xfrm>
          <a:prstGeom prst="homePlate">
            <a:avLst/>
          </a:prstGeom>
          <a:noFill/>
        </p:spPr>
        <p:txBody>
          <a:bodyPr lIns="108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" name="Текст 8">
            <a:extLst>
              <a:ext uri="{FF2B5EF4-FFF2-40B4-BE49-F238E27FC236}">
                <a16:creationId xmlns:a16="http://schemas.microsoft.com/office/drawing/2014/main" xmlns="" id="{50DD25D1-F1BC-9031-D64B-7D92FF04F40E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253632" y="5654166"/>
            <a:ext cx="3952406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" name="Текст 8">
            <a:extLst>
              <a:ext uri="{FF2B5EF4-FFF2-40B4-BE49-F238E27FC236}">
                <a16:creationId xmlns:a16="http://schemas.microsoft.com/office/drawing/2014/main" xmlns="" id="{9CE0B3BD-F833-505B-203D-979651A7C08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594649" y="5654166"/>
            <a:ext cx="1471189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230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05</a:t>
            </a:r>
          </a:p>
        </p:txBody>
      </p:sp>
      <p:sp>
        <p:nvSpPr>
          <p:cNvPr id="5" name="Pentagon 3">
            <a:extLst>
              <a:ext uri="{FF2B5EF4-FFF2-40B4-BE49-F238E27FC236}">
                <a16:creationId xmlns:a16="http://schemas.microsoft.com/office/drawing/2014/main" xmlns="" id="{93D4EB32-0E30-0508-1EB3-042E03D3BA71}"/>
              </a:ext>
            </a:extLst>
          </p:cNvPr>
          <p:cNvSpPr/>
          <p:nvPr userDrawn="1"/>
        </p:nvSpPr>
        <p:spPr>
          <a:xfrm>
            <a:off x="817296" y="5652933"/>
            <a:ext cx="3592779" cy="719292"/>
          </a:xfrm>
          <a:prstGeom prst="homePlat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48">
              <a:defRPr/>
            </a:pPr>
            <a:endParaRPr lang="en-US" sz="1200" kern="0">
              <a:solidFill>
                <a:srgbClr val="333333"/>
              </a:solidFill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xmlns="" id="{FBA60CD8-D175-26FC-6153-1CBA3B0696F9}"/>
              </a:ext>
            </a:extLst>
          </p:cNvPr>
          <p:cNvSpPr/>
          <p:nvPr userDrawn="1"/>
        </p:nvSpPr>
        <p:spPr>
          <a:xfrm>
            <a:off x="420968" y="5629542"/>
            <a:ext cx="792000" cy="792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7">
              <a:lnSpc>
                <a:spcPts val="1050"/>
              </a:lnSpc>
            </a:pPr>
            <a:endParaRPr lang="en-US" sz="135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6E1F05C9-EFFC-BC72-AB85-F84718331C03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456267" y="566135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2CA20EFD-37D2-CEBC-4BA0-3868D9E95F5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277938" y="5661350"/>
            <a:ext cx="3128919" cy="707645"/>
          </a:xfrm>
          <a:prstGeom prst="homePlate">
            <a:avLst/>
          </a:prstGeom>
          <a:noFill/>
        </p:spPr>
        <p:txBody>
          <a:bodyPr lIns="108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E84AA73-BBF7-D3AB-914A-51B323837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262481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1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">
            <a:extLst>
              <a:ext uri="{FF2B5EF4-FFF2-40B4-BE49-F238E27FC236}">
                <a16:creationId xmlns:a16="http://schemas.microsoft.com/office/drawing/2014/main" xmlns="" id="{581D5051-347B-1049-9040-581A418127B0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EBE5439A-F920-024F-9114-B86E3069F2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7939" y="2576099"/>
            <a:ext cx="6444050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9E5DBD14-716F-7C4A-9A45-A76D1E430A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6650" y="1983083"/>
            <a:ext cx="644405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19" name="Текст 13">
            <a:extLst>
              <a:ext uri="{FF2B5EF4-FFF2-40B4-BE49-F238E27FC236}">
                <a16:creationId xmlns:a16="http://schemas.microsoft.com/office/drawing/2014/main" xmlns="" id="{3B9BD708-03C2-ED4B-AC7E-5205226CEE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01382" y="1983083"/>
            <a:ext cx="69433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xmlns="" id="{13B5E9CD-D860-4644-8EE6-7C4E14ACDF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39090" y="2576099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xmlns="" id="{769EBC1D-9541-AA44-8F2B-06DDE6AB02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7939" y="3831004"/>
            <a:ext cx="6432762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22" name="Текст 13">
            <a:extLst>
              <a:ext uri="{FF2B5EF4-FFF2-40B4-BE49-F238E27FC236}">
                <a16:creationId xmlns:a16="http://schemas.microsoft.com/office/drawing/2014/main" xmlns="" id="{57EF519D-572A-9D4C-8439-AE43F4E5A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66650" y="3245132"/>
            <a:ext cx="644405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23" name="Текст 13">
            <a:extLst>
              <a:ext uri="{FF2B5EF4-FFF2-40B4-BE49-F238E27FC236}">
                <a16:creationId xmlns:a16="http://schemas.microsoft.com/office/drawing/2014/main" xmlns="" id="{D2EBF374-7688-914D-96BA-F86037CBF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1382" y="3245132"/>
            <a:ext cx="69433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xmlns="" id="{3A3A57DF-03EA-674F-BC99-1CE331CE8A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39090" y="3838148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xmlns="" id="{F6DC0AED-8AF8-9146-9BC4-9FD3CF642A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77938" y="5095818"/>
            <a:ext cx="6444051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xmlns="" id="{965996DC-06B2-DD45-BA15-589ADEE89E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66650" y="4505085"/>
            <a:ext cx="644405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27" name="Текст 13">
            <a:extLst>
              <a:ext uri="{FF2B5EF4-FFF2-40B4-BE49-F238E27FC236}">
                <a16:creationId xmlns:a16="http://schemas.microsoft.com/office/drawing/2014/main" xmlns="" id="{BEDB321F-8760-C948-B8DC-0C76887720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01382" y="4512229"/>
            <a:ext cx="69433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xmlns="" id="{A2F20649-ACF5-6449-BE15-B183CF8808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39090" y="5105245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2BC45BD4-9FA4-FA33-A7B5-E874A6003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611181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84" name="Текст 8">
            <a:extLst>
              <a:ext uri="{FF2B5EF4-FFF2-40B4-BE49-F238E27FC236}">
                <a16:creationId xmlns:a16="http://schemas.microsoft.com/office/drawing/2014/main" xmlns="" id="{CD9B62EA-27F3-684F-A443-F2760E4579F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53632" y="4032089"/>
            <a:ext cx="3952406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5" name="Текст 8">
            <a:extLst>
              <a:ext uri="{FF2B5EF4-FFF2-40B4-BE49-F238E27FC236}">
                <a16:creationId xmlns:a16="http://schemas.microsoft.com/office/drawing/2014/main" xmlns="" id="{A70E8324-A560-DC4A-A876-3138E6A37AC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53632" y="5117939"/>
            <a:ext cx="3952406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6" name="Текст 8">
            <a:extLst>
              <a:ext uri="{FF2B5EF4-FFF2-40B4-BE49-F238E27FC236}">
                <a16:creationId xmlns:a16="http://schemas.microsoft.com/office/drawing/2014/main" xmlns="" id="{3EC0A328-5816-2349-BCB0-66A6CBE35C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53632" y="2953383"/>
            <a:ext cx="3952406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7" name="Текст 8">
            <a:extLst>
              <a:ext uri="{FF2B5EF4-FFF2-40B4-BE49-F238E27FC236}">
                <a16:creationId xmlns:a16="http://schemas.microsoft.com/office/drawing/2014/main" xmlns="" id="{90C49A1F-69AC-4D47-91D2-20E0D67B232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53632" y="1881821"/>
            <a:ext cx="3952406" cy="71929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Pentagon 3">
            <a:extLst>
              <a:ext uri="{FF2B5EF4-FFF2-40B4-BE49-F238E27FC236}">
                <a16:creationId xmlns:a16="http://schemas.microsoft.com/office/drawing/2014/main" xmlns="" id="{7FE6E2CF-10FD-315A-6B7A-5CF1D36490EC}"/>
              </a:ext>
            </a:extLst>
          </p:cNvPr>
          <p:cNvSpPr/>
          <p:nvPr userDrawn="1"/>
        </p:nvSpPr>
        <p:spPr>
          <a:xfrm>
            <a:off x="817296" y="1871799"/>
            <a:ext cx="5248542" cy="719292"/>
          </a:xfrm>
          <a:prstGeom prst="homePlate">
            <a:avLst/>
          </a:prstGeom>
          <a:solidFill>
            <a:srgbClr val="0334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48">
              <a:defRPr/>
            </a:pPr>
            <a:endParaRPr lang="en-US" sz="1200" kern="0">
              <a:solidFill>
                <a:srgbClr val="333333"/>
              </a:solidFill>
            </a:endParaRPr>
          </a:p>
        </p:txBody>
      </p:sp>
      <p:sp>
        <p:nvSpPr>
          <p:cNvPr id="22" name="Oval 4">
            <a:extLst>
              <a:ext uri="{FF2B5EF4-FFF2-40B4-BE49-F238E27FC236}">
                <a16:creationId xmlns:a16="http://schemas.microsoft.com/office/drawing/2014/main" xmlns="" id="{F3DF34EC-0922-D7D8-AB41-214BF95F3131}"/>
              </a:ext>
            </a:extLst>
          </p:cNvPr>
          <p:cNvSpPr/>
          <p:nvPr userDrawn="1"/>
        </p:nvSpPr>
        <p:spPr>
          <a:xfrm>
            <a:off x="420968" y="1848408"/>
            <a:ext cx="792000" cy="792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7">
              <a:lnSpc>
                <a:spcPts val="1050"/>
              </a:lnSpc>
            </a:pPr>
            <a:endParaRPr lang="en-US" sz="135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xmlns="" id="{FD148930-D559-B815-E9AC-B667B00E779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56267" y="188021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xmlns="" id="{A669F744-96E0-EABA-03C0-2796C881C83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277938" y="1880216"/>
            <a:ext cx="4787900" cy="707645"/>
          </a:xfrm>
          <a:prstGeom prst="homePlate">
            <a:avLst/>
          </a:prstGeom>
          <a:noFill/>
        </p:spPr>
        <p:txBody>
          <a:bodyPr lIns="108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6" name="Pentagon 3">
            <a:extLst>
              <a:ext uri="{FF2B5EF4-FFF2-40B4-BE49-F238E27FC236}">
                <a16:creationId xmlns:a16="http://schemas.microsoft.com/office/drawing/2014/main" xmlns="" id="{A966F6AA-0D30-EE3C-5592-1F028C6794F7}"/>
              </a:ext>
            </a:extLst>
          </p:cNvPr>
          <p:cNvSpPr/>
          <p:nvPr userDrawn="1"/>
        </p:nvSpPr>
        <p:spPr>
          <a:xfrm>
            <a:off x="817296" y="2956132"/>
            <a:ext cx="5248542" cy="719292"/>
          </a:xfrm>
          <a:prstGeom prst="homePlat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48">
              <a:defRPr/>
            </a:pPr>
            <a:endParaRPr lang="en-US" sz="1200" kern="0">
              <a:solidFill>
                <a:srgbClr val="333333"/>
              </a:solidFill>
            </a:endParaRPr>
          </a:p>
        </p:txBody>
      </p:sp>
      <p:sp>
        <p:nvSpPr>
          <p:cNvPr id="27" name="Oval 4">
            <a:extLst>
              <a:ext uri="{FF2B5EF4-FFF2-40B4-BE49-F238E27FC236}">
                <a16:creationId xmlns:a16="http://schemas.microsoft.com/office/drawing/2014/main" xmlns="" id="{DB0E86D2-A148-8280-D380-09DF20D4D229}"/>
              </a:ext>
            </a:extLst>
          </p:cNvPr>
          <p:cNvSpPr/>
          <p:nvPr userDrawn="1"/>
        </p:nvSpPr>
        <p:spPr>
          <a:xfrm>
            <a:off x="420968" y="2932741"/>
            <a:ext cx="792000" cy="792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7">
              <a:lnSpc>
                <a:spcPts val="1050"/>
              </a:lnSpc>
            </a:pPr>
            <a:endParaRPr lang="en-US" sz="135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29" name="Рисунок 2">
            <a:extLst>
              <a:ext uri="{FF2B5EF4-FFF2-40B4-BE49-F238E27FC236}">
                <a16:creationId xmlns:a16="http://schemas.microsoft.com/office/drawing/2014/main" xmlns="" id="{4003D8B6-94C2-B4B7-BED0-49DE7B706EFC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56267" y="296454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xmlns="" id="{CCCF493E-ADFF-83ED-852D-186287AE75A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277938" y="2964549"/>
            <a:ext cx="4787900" cy="707645"/>
          </a:xfrm>
          <a:prstGeom prst="homePlate">
            <a:avLst/>
          </a:prstGeom>
          <a:noFill/>
        </p:spPr>
        <p:txBody>
          <a:bodyPr lIns="108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3" name="Pentagon 3">
            <a:extLst>
              <a:ext uri="{FF2B5EF4-FFF2-40B4-BE49-F238E27FC236}">
                <a16:creationId xmlns:a16="http://schemas.microsoft.com/office/drawing/2014/main" xmlns="" id="{0021F825-6AA8-346D-B462-D78E904810DF}"/>
              </a:ext>
            </a:extLst>
          </p:cNvPr>
          <p:cNvSpPr/>
          <p:nvPr userDrawn="1"/>
        </p:nvSpPr>
        <p:spPr>
          <a:xfrm>
            <a:off x="817296" y="4032373"/>
            <a:ext cx="5248542" cy="719292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48">
              <a:defRPr/>
            </a:pPr>
            <a:endParaRPr lang="en-US" sz="1200" kern="0">
              <a:solidFill>
                <a:srgbClr val="333333"/>
              </a:solidFill>
            </a:endParaRPr>
          </a:p>
        </p:txBody>
      </p:sp>
      <p:sp>
        <p:nvSpPr>
          <p:cNvPr id="34" name="Oval 4">
            <a:extLst>
              <a:ext uri="{FF2B5EF4-FFF2-40B4-BE49-F238E27FC236}">
                <a16:creationId xmlns:a16="http://schemas.microsoft.com/office/drawing/2014/main" xmlns="" id="{5FC15A76-4079-9A4F-4782-DC470B59D44C}"/>
              </a:ext>
            </a:extLst>
          </p:cNvPr>
          <p:cNvSpPr/>
          <p:nvPr userDrawn="1"/>
        </p:nvSpPr>
        <p:spPr>
          <a:xfrm>
            <a:off x="420968" y="4008982"/>
            <a:ext cx="792000" cy="792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7">
              <a:lnSpc>
                <a:spcPts val="1050"/>
              </a:lnSpc>
            </a:pPr>
            <a:endParaRPr lang="en-US" sz="135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xmlns="" id="{0B2E3EA8-AFCA-0B8E-4A8B-213EE34D3425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56267" y="404079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xmlns="" id="{A3AB309F-C868-7312-80ED-2CF169F10B3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277938" y="4040790"/>
            <a:ext cx="4787900" cy="707645"/>
          </a:xfrm>
          <a:prstGeom prst="homePlate">
            <a:avLst/>
          </a:prstGeom>
          <a:noFill/>
        </p:spPr>
        <p:txBody>
          <a:bodyPr lIns="108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7" name="Pentagon 3">
            <a:extLst>
              <a:ext uri="{FF2B5EF4-FFF2-40B4-BE49-F238E27FC236}">
                <a16:creationId xmlns:a16="http://schemas.microsoft.com/office/drawing/2014/main" xmlns="" id="{AD724515-7C6E-727A-37F8-0DB5892F3259}"/>
              </a:ext>
            </a:extLst>
          </p:cNvPr>
          <p:cNvSpPr/>
          <p:nvPr userDrawn="1"/>
        </p:nvSpPr>
        <p:spPr>
          <a:xfrm>
            <a:off x="817296" y="5116706"/>
            <a:ext cx="5248542" cy="719292"/>
          </a:xfrm>
          <a:prstGeom prst="homePlat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48">
              <a:defRPr/>
            </a:pPr>
            <a:endParaRPr lang="en-US" sz="1200" kern="0">
              <a:solidFill>
                <a:srgbClr val="333333"/>
              </a:solidFill>
            </a:endParaRPr>
          </a:p>
        </p:txBody>
      </p:sp>
      <p:sp>
        <p:nvSpPr>
          <p:cNvPr id="38" name="Oval 4">
            <a:extLst>
              <a:ext uri="{FF2B5EF4-FFF2-40B4-BE49-F238E27FC236}">
                <a16:creationId xmlns:a16="http://schemas.microsoft.com/office/drawing/2014/main" xmlns="" id="{C4D87AC2-E0B5-9D9B-51B0-B7533DD91D1E}"/>
              </a:ext>
            </a:extLst>
          </p:cNvPr>
          <p:cNvSpPr/>
          <p:nvPr userDrawn="1"/>
        </p:nvSpPr>
        <p:spPr>
          <a:xfrm>
            <a:off x="420968" y="5093315"/>
            <a:ext cx="792000" cy="792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7">
              <a:lnSpc>
                <a:spcPts val="1050"/>
              </a:lnSpc>
            </a:pPr>
            <a:endParaRPr lang="en-US" sz="135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39" name="Рисунок 2">
            <a:extLst>
              <a:ext uri="{FF2B5EF4-FFF2-40B4-BE49-F238E27FC236}">
                <a16:creationId xmlns:a16="http://schemas.microsoft.com/office/drawing/2014/main" xmlns="" id="{D1AB51FA-DE6A-34D8-8DE6-7E227BA2CEDE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56267" y="512512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xmlns="" id="{B4D1BBCB-39AA-E570-1EC1-F99C3C6077B7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277938" y="5125123"/>
            <a:ext cx="4787900" cy="707645"/>
          </a:xfrm>
          <a:prstGeom prst="homePlate">
            <a:avLst/>
          </a:prstGeom>
          <a:noFill/>
        </p:spPr>
        <p:txBody>
          <a:bodyPr lIns="108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74ACA9B-CA86-F4D1-EBBF-3C3BD9EFEA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5460221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xmlns="" id="{9B6DD26E-FAA0-2D46-902D-6F546B6BEF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1699" y="5859602"/>
            <a:ext cx="3126667" cy="8729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xmlns="" id="{1E048ED2-2AFA-464F-A9BC-064E00C866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55401" y="2215191"/>
            <a:ext cx="3119592" cy="551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69" name="Текст 8">
            <a:extLst>
              <a:ext uri="{FF2B5EF4-FFF2-40B4-BE49-F238E27FC236}">
                <a16:creationId xmlns:a16="http://schemas.microsoft.com/office/drawing/2014/main" xmlns="" id="{26727BC8-C6A1-4442-AA1B-9D941A20F78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5400" y="1515720"/>
            <a:ext cx="3139033" cy="360000"/>
          </a:xfrm>
          <a:prstGeom prst="chevron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1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xmlns="" id="{D7ADA398-DBA9-AC45-87D0-0A3F819AE2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6947" y="289597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74" name="Текст 8">
            <a:extLst>
              <a:ext uri="{FF2B5EF4-FFF2-40B4-BE49-F238E27FC236}">
                <a16:creationId xmlns:a16="http://schemas.microsoft.com/office/drawing/2014/main" xmlns="" id="{4D1985AE-1B57-EF46-A455-91F06899447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01405" y="2979048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xmlns="" id="{923E48D4-CC5F-0C4D-84BC-EC3A7FE9E37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6947" y="3798877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xmlns="" id="{CC532C08-AE6D-E241-A02D-8448EA6090B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6947" y="4696024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xmlns="" id="{8BD9962A-4C55-FA4E-BFF2-9E09C1A7625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64690" y="289597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xmlns="" id="{051A6321-484D-8746-91A2-1B12FD142B9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64690" y="3798877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xmlns="" id="{3D2CCE34-BBDD-D04F-9977-8E193AF070F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764690" y="4696024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xmlns="" id="{C783D219-C369-1A44-B97B-C1300378F17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080384" y="289597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xmlns="" id="{A97D5E29-6A96-324D-9112-A263C986C2D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080384" y="3798877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xmlns="" id="{3686B416-0221-CE4A-A3F7-3BBC8B43036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080384" y="4696024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92" name="Текст 8">
            <a:extLst>
              <a:ext uri="{FF2B5EF4-FFF2-40B4-BE49-F238E27FC236}">
                <a16:creationId xmlns:a16="http://schemas.microsoft.com/office/drawing/2014/main" xmlns="" id="{C677DC25-69A4-2043-9DDA-DFB03494690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101405" y="3880291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3" name="Текст 8">
            <a:extLst>
              <a:ext uri="{FF2B5EF4-FFF2-40B4-BE49-F238E27FC236}">
                <a16:creationId xmlns:a16="http://schemas.microsoft.com/office/drawing/2014/main" xmlns="" id="{19C63312-9D07-264F-B455-D2A7462BD69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101405" y="4781535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4" name="Текст 8">
            <a:extLst>
              <a:ext uri="{FF2B5EF4-FFF2-40B4-BE49-F238E27FC236}">
                <a16:creationId xmlns:a16="http://schemas.microsoft.com/office/drawing/2014/main" xmlns="" id="{53512982-74D7-6A43-9A05-ABFA09A846A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410349" y="2979048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5" name="Текст 8">
            <a:extLst>
              <a:ext uri="{FF2B5EF4-FFF2-40B4-BE49-F238E27FC236}">
                <a16:creationId xmlns:a16="http://schemas.microsoft.com/office/drawing/2014/main" xmlns="" id="{3777700C-A701-5547-AFC3-E07177E45CCF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410349" y="3880291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6" name="Текст 8">
            <a:extLst>
              <a:ext uri="{FF2B5EF4-FFF2-40B4-BE49-F238E27FC236}">
                <a16:creationId xmlns:a16="http://schemas.microsoft.com/office/drawing/2014/main" xmlns="" id="{175698C2-4348-3E49-97C0-FDF3E59BBC3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410349" y="4781535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7" name="Текст 8">
            <a:extLst>
              <a:ext uri="{FF2B5EF4-FFF2-40B4-BE49-F238E27FC236}">
                <a16:creationId xmlns:a16="http://schemas.microsoft.com/office/drawing/2014/main" xmlns="" id="{879EC63D-C5B0-5D4B-89E9-4CB965246868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7725871" y="2979048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8" name="Текст 8">
            <a:extLst>
              <a:ext uri="{FF2B5EF4-FFF2-40B4-BE49-F238E27FC236}">
                <a16:creationId xmlns:a16="http://schemas.microsoft.com/office/drawing/2014/main" xmlns="" id="{5C188968-7807-9B4B-9DA1-D5BDA6696B6E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725871" y="3880291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9" name="Текст 8">
            <a:extLst>
              <a:ext uri="{FF2B5EF4-FFF2-40B4-BE49-F238E27FC236}">
                <a16:creationId xmlns:a16="http://schemas.microsoft.com/office/drawing/2014/main" xmlns="" id="{69977F0B-31A8-2B47-814C-404C91B73D6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725871" y="4781535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0" name="Текст 8">
            <a:extLst>
              <a:ext uri="{FF2B5EF4-FFF2-40B4-BE49-F238E27FC236}">
                <a16:creationId xmlns:a16="http://schemas.microsoft.com/office/drawing/2014/main" xmlns="" id="{50CBE260-F4A0-734A-B246-181312AE76B2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772604" y="2215191"/>
            <a:ext cx="3119592" cy="551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101" name="Текст 8">
            <a:extLst>
              <a:ext uri="{FF2B5EF4-FFF2-40B4-BE49-F238E27FC236}">
                <a16:creationId xmlns:a16="http://schemas.microsoft.com/office/drawing/2014/main" xmlns="" id="{9290DA23-7469-624C-B30C-638A40EDF07D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083133" y="2215191"/>
            <a:ext cx="3119592" cy="5517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102" name="Текст 8">
            <a:extLst>
              <a:ext uri="{FF2B5EF4-FFF2-40B4-BE49-F238E27FC236}">
                <a16:creationId xmlns:a16="http://schemas.microsoft.com/office/drawing/2014/main" xmlns="" id="{37F016A6-159C-494A-B5FD-00B9D809DFF1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758317" y="5859602"/>
            <a:ext cx="3126667" cy="8729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3" name="Текст 8">
            <a:extLst>
              <a:ext uri="{FF2B5EF4-FFF2-40B4-BE49-F238E27FC236}">
                <a16:creationId xmlns:a16="http://schemas.microsoft.com/office/drawing/2014/main" xmlns="" id="{76AF89B2-2795-E34D-A0D5-05C1DEF4F68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7074171" y="5859602"/>
            <a:ext cx="3126667" cy="8729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xmlns="" id="{B0ADE60E-E044-4441-B6A1-236D34CAF467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3768443" y="1515720"/>
            <a:ext cx="3139033" cy="360000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2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xmlns="" id="{64829EA8-2A2B-9348-B004-5CA0D6AA44B2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7081486" y="1515720"/>
            <a:ext cx="3139033" cy="360000"/>
          </a:xfrm>
          <a:prstGeom prst="chevron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3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F9FEEF1F-3A0B-6D35-B09A-93DFFD8E5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68323057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73" name="Рисунок 2">
            <a:extLst>
              <a:ext uri="{FF2B5EF4-FFF2-40B4-BE49-F238E27FC236}">
                <a16:creationId xmlns:a16="http://schemas.microsoft.com/office/drawing/2014/main" xmlns="" id="{4CBB71DB-AE9F-F44D-9E94-71F7B7EDFEC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732395" y="403800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xmlns="" id="{4D4E9374-2850-B649-A638-E0597FEF587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54571" y="4968059"/>
            <a:ext cx="1476375" cy="675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xmlns="" id="{1A435B8B-B0E3-7147-A116-3CF9BD868D7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374140" y="403800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xmlns="" id="{E9D69636-A8F2-2B46-8D34-65E283C880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996316" y="4968059"/>
            <a:ext cx="1476375" cy="675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9" name="Рисунок 2">
            <a:extLst>
              <a:ext uri="{FF2B5EF4-FFF2-40B4-BE49-F238E27FC236}">
                <a16:creationId xmlns:a16="http://schemas.microsoft.com/office/drawing/2014/main" xmlns="" id="{5E3B539F-E0A8-EA4E-B915-4D779CB0601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033606" y="403800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xmlns="" id="{F4DE2C03-769A-9C4D-A25D-04CF7BC6469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55782" y="4968059"/>
            <a:ext cx="1476375" cy="675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4" name="Рисунок 2">
            <a:extLst>
              <a:ext uri="{FF2B5EF4-FFF2-40B4-BE49-F238E27FC236}">
                <a16:creationId xmlns:a16="http://schemas.microsoft.com/office/drawing/2014/main" xmlns="" id="{0BA373E3-365C-0D4C-92AD-4195036EBD13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8701539" y="403800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xmlns="" id="{D5F153A6-6418-BB44-B9CD-8919D8E899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23715" y="4968059"/>
            <a:ext cx="1476375" cy="67594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xmlns="" id="{CC98AFF2-5293-E94B-8313-F74FDCEB2A6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732395" y="241141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xmlns="" id="{CF9CC4F2-6A66-6A4D-B9C0-D8FC8DA0040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54571" y="1584101"/>
            <a:ext cx="1476375" cy="67594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8" name="Рисунок 2">
            <a:extLst>
              <a:ext uri="{FF2B5EF4-FFF2-40B4-BE49-F238E27FC236}">
                <a16:creationId xmlns:a16="http://schemas.microsoft.com/office/drawing/2014/main" xmlns="" id="{B8B3732A-EA80-2A4E-AC2F-ED178B55BC8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374140" y="241141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xmlns="" id="{06D955CF-3708-254D-AA69-54BA3E565EB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996316" y="1584101"/>
            <a:ext cx="1476375" cy="67594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xmlns="" id="{B2442DDE-D0D5-744C-AB42-6C2686419875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033606" y="241141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xmlns="" id="{96A19519-E963-A548-8982-69498542100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55782" y="1584101"/>
            <a:ext cx="1476375" cy="67594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2" name="Рисунок 2">
            <a:extLst>
              <a:ext uri="{FF2B5EF4-FFF2-40B4-BE49-F238E27FC236}">
                <a16:creationId xmlns:a16="http://schemas.microsoft.com/office/drawing/2014/main" xmlns="" id="{1B33C391-3C8E-8A48-AC61-97CEF4D507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8701539" y="241141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xmlns="" id="{D3EE1F7A-CE5B-6C4A-B46B-84F8B4CF06F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323715" y="1584101"/>
            <a:ext cx="1476375" cy="67594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xmlns="" id="{7B721E62-74E3-434A-8226-6D655523C9E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66195" y="1904714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xmlns="" id="{8B7B23F3-346F-AF4D-BE8A-CB807A203DE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66195" y="4251307"/>
            <a:ext cx="2467505" cy="69748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3D2A1B2-7C39-2595-9595-CA6C61D34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60382209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4" name="Shape 19460">
            <a:extLst>
              <a:ext uri="{FF2B5EF4-FFF2-40B4-BE49-F238E27FC236}">
                <a16:creationId xmlns:a16="http://schemas.microsoft.com/office/drawing/2014/main" xmlns="" id="{5E00E37B-3D8D-5F49-A8AB-305E68771677}"/>
              </a:ext>
            </a:extLst>
          </p:cNvPr>
          <p:cNvSpPr/>
          <p:nvPr userDrawn="1"/>
        </p:nvSpPr>
        <p:spPr>
          <a:xfrm flipH="1" flipV="1">
            <a:off x="2587419" y="4936341"/>
            <a:ext cx="0" cy="715050"/>
          </a:xfrm>
          <a:prstGeom prst="line">
            <a:avLst/>
          </a:prstGeom>
          <a:noFill/>
          <a:ln w="19050" cap="flat">
            <a:solidFill>
              <a:srgbClr val="7F7F7F"/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>
              <a:solidFill>
                <a:srgbClr val="333333"/>
              </a:solidFill>
            </a:endParaRPr>
          </a:p>
        </p:txBody>
      </p:sp>
      <p:sp>
        <p:nvSpPr>
          <p:cNvPr id="25" name="Shape 19460">
            <a:extLst>
              <a:ext uri="{FF2B5EF4-FFF2-40B4-BE49-F238E27FC236}">
                <a16:creationId xmlns:a16="http://schemas.microsoft.com/office/drawing/2014/main" xmlns="" id="{2C952EE2-9ADA-094B-82D3-4D0D7D8146A0}"/>
              </a:ext>
            </a:extLst>
          </p:cNvPr>
          <p:cNvSpPr/>
          <p:nvPr userDrawn="1"/>
        </p:nvSpPr>
        <p:spPr>
          <a:xfrm flipH="1" flipV="1">
            <a:off x="4422937" y="4399530"/>
            <a:ext cx="0" cy="715050"/>
          </a:xfrm>
          <a:prstGeom prst="line">
            <a:avLst/>
          </a:prstGeom>
          <a:noFill/>
          <a:ln w="19050" cap="flat">
            <a:solidFill>
              <a:srgbClr val="7F7F7F"/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>
              <a:solidFill>
                <a:srgbClr val="333333"/>
              </a:solidFill>
            </a:endParaRPr>
          </a:p>
        </p:txBody>
      </p:sp>
      <p:sp>
        <p:nvSpPr>
          <p:cNvPr id="26" name="Shape 19460">
            <a:extLst>
              <a:ext uri="{FF2B5EF4-FFF2-40B4-BE49-F238E27FC236}">
                <a16:creationId xmlns:a16="http://schemas.microsoft.com/office/drawing/2014/main" xmlns="" id="{9D3D9A37-EB52-BA44-8810-84667EA8BB02}"/>
              </a:ext>
            </a:extLst>
          </p:cNvPr>
          <p:cNvSpPr/>
          <p:nvPr userDrawn="1"/>
        </p:nvSpPr>
        <p:spPr>
          <a:xfrm flipH="1" flipV="1">
            <a:off x="6244769" y="3860096"/>
            <a:ext cx="0" cy="667380"/>
          </a:xfrm>
          <a:prstGeom prst="line">
            <a:avLst/>
          </a:prstGeom>
          <a:noFill/>
          <a:ln w="19050" cap="flat">
            <a:solidFill>
              <a:srgbClr val="7F7F7F"/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>
              <a:solidFill>
                <a:srgbClr val="333333"/>
              </a:solidFill>
            </a:endParaRPr>
          </a:p>
        </p:txBody>
      </p:sp>
      <p:sp>
        <p:nvSpPr>
          <p:cNvPr id="27" name="Shape 19460">
            <a:extLst>
              <a:ext uri="{FF2B5EF4-FFF2-40B4-BE49-F238E27FC236}">
                <a16:creationId xmlns:a16="http://schemas.microsoft.com/office/drawing/2014/main" xmlns="" id="{A04EBBCE-68EA-FC47-AE34-5C115E2E0CC2}"/>
              </a:ext>
            </a:extLst>
          </p:cNvPr>
          <p:cNvSpPr/>
          <p:nvPr userDrawn="1"/>
        </p:nvSpPr>
        <p:spPr>
          <a:xfrm flipH="1" flipV="1">
            <a:off x="8095191" y="3319124"/>
            <a:ext cx="0" cy="715050"/>
          </a:xfrm>
          <a:prstGeom prst="line">
            <a:avLst/>
          </a:prstGeom>
          <a:noFill/>
          <a:ln w="19050" cap="flat">
            <a:solidFill>
              <a:srgbClr val="7F7F7F"/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>
              <a:solidFill>
                <a:srgbClr val="333333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326BFBC1-9AD8-E146-A8BE-FAFD01675BBD}"/>
              </a:ext>
            </a:extLst>
          </p:cNvPr>
          <p:cNvSpPr/>
          <p:nvPr userDrawn="1"/>
        </p:nvSpPr>
        <p:spPr>
          <a:xfrm>
            <a:off x="767905" y="5474518"/>
            <a:ext cx="1827709" cy="180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87A591B7-7741-8045-BA21-897EED7A3B76}"/>
              </a:ext>
            </a:extLst>
          </p:cNvPr>
          <p:cNvSpPr/>
          <p:nvPr userDrawn="1"/>
        </p:nvSpPr>
        <p:spPr>
          <a:xfrm>
            <a:off x="2583318" y="4936342"/>
            <a:ext cx="1843677" cy="180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D9EB3059-5807-6044-9609-1CC2A878F231}"/>
              </a:ext>
            </a:extLst>
          </p:cNvPr>
          <p:cNvSpPr/>
          <p:nvPr userDrawn="1"/>
        </p:nvSpPr>
        <p:spPr>
          <a:xfrm>
            <a:off x="4418873" y="4394342"/>
            <a:ext cx="1835291" cy="180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73EAD52E-8B4F-3548-961F-3E7DA72C76B0}"/>
              </a:ext>
            </a:extLst>
          </p:cNvPr>
          <p:cNvSpPr/>
          <p:nvPr userDrawn="1"/>
        </p:nvSpPr>
        <p:spPr>
          <a:xfrm>
            <a:off x="6239476" y="3853199"/>
            <a:ext cx="1859811" cy="180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E54CBE61-057F-8F43-9383-20CF06A2F1EC}"/>
              </a:ext>
            </a:extLst>
          </p:cNvPr>
          <p:cNvSpPr/>
          <p:nvPr userDrawn="1"/>
        </p:nvSpPr>
        <p:spPr>
          <a:xfrm>
            <a:off x="8091087" y="3314712"/>
            <a:ext cx="1827707" cy="180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xmlns="" id="{77EB2D72-32B5-6547-9279-AD6118E67DBF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765588" y="4758280"/>
            <a:ext cx="181773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9" name="Рисунок 2">
            <a:extLst>
              <a:ext uri="{FF2B5EF4-FFF2-40B4-BE49-F238E27FC236}">
                <a16:creationId xmlns:a16="http://schemas.microsoft.com/office/drawing/2014/main" xmlns="" id="{3DEEFC42-28F8-1540-A692-3DCF8EC25A9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314090" y="403580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xmlns="" id="{77427CBE-200F-BF49-99F7-7540CF0135E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2594388" y="4212590"/>
            <a:ext cx="181773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1" name="Рисунок 2">
            <a:extLst>
              <a:ext uri="{FF2B5EF4-FFF2-40B4-BE49-F238E27FC236}">
                <a16:creationId xmlns:a16="http://schemas.microsoft.com/office/drawing/2014/main" xmlns="" id="{7A05A31F-8902-B747-8802-77105EEEE9C6}"/>
              </a:ext>
            </a:extLst>
          </p:cNvPr>
          <p:cNvSpPr>
            <a:spLocks noGrp="1"/>
          </p:cNvSpPr>
          <p:nvPr>
            <p:ph type="pic" sz="quarter" idx="88"/>
          </p:nvPr>
        </p:nvSpPr>
        <p:spPr>
          <a:xfrm>
            <a:off x="3142890" y="349011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xmlns="" id="{72317E96-0992-CF42-98FD-165D8E3A12BF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4415814" y="3681648"/>
            <a:ext cx="181773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3" name="Рисунок 2">
            <a:extLst>
              <a:ext uri="{FF2B5EF4-FFF2-40B4-BE49-F238E27FC236}">
                <a16:creationId xmlns:a16="http://schemas.microsoft.com/office/drawing/2014/main" xmlns="" id="{225C16D4-1465-5A46-9F77-C66840EE99CB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4964316" y="295917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xmlns="" id="{AD9915B5-F90B-8847-A133-85747C9A56E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266736" y="3143331"/>
            <a:ext cx="181773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Рисунок 2">
            <a:extLst>
              <a:ext uri="{FF2B5EF4-FFF2-40B4-BE49-F238E27FC236}">
                <a16:creationId xmlns:a16="http://schemas.microsoft.com/office/drawing/2014/main" xmlns="" id="{1A87214E-14CA-7243-8979-E4BDCA77BC6E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6815238" y="242085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xmlns="" id="{734FC512-1E28-514B-830B-717E1027AFA3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8095536" y="2597640"/>
            <a:ext cx="181773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7" name="Рисунок 2">
            <a:extLst>
              <a:ext uri="{FF2B5EF4-FFF2-40B4-BE49-F238E27FC236}">
                <a16:creationId xmlns:a16="http://schemas.microsoft.com/office/drawing/2014/main" xmlns="" id="{3406F4FF-1AFA-C04A-A463-3D52D89A22D9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8644038" y="187516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F7D6336E-AAD6-2045-92D5-C69152D43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41546858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xmlns="" id="{6690AB7E-D192-5A4C-9A30-7E97E4DCB8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62756" y="3854147"/>
            <a:ext cx="974328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1A22073C-0A5C-FE42-AE74-71213BC204B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105025" y="1340515"/>
            <a:ext cx="1489076" cy="143126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xmlns="" id="{D93B4388-4DD6-0041-A535-6F6E6ACA6DA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419725" y="1340515"/>
            <a:ext cx="1484312" cy="143126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xmlns="" id="{E75807EB-79E8-4645-BF7F-2241AB1B86C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729663" y="1340515"/>
            <a:ext cx="1484312" cy="143126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7466B71F-603A-EA4C-B3FC-037306E2C0A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105025" y="4149319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xmlns="" id="{D6A2F758-45D2-6F4B-BD17-9C2736BC6B2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773805" y="3070796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xmlns="" id="{6857244B-3653-454C-BCA6-32C6D85FDE1B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419725" y="4152836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xmlns="" id="{ED797D5B-FA93-3D4F-9658-C55FEC7C376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719185" y="4152836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xmlns="" id="{AFDD56CA-9AA9-7F4F-93C1-5C601EEFB853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66725" y="5305425"/>
            <a:ext cx="1489076" cy="143126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xmlns="" id="{19C10858-6EFD-7849-BB5C-0265031CE15B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781425" y="5305425"/>
            <a:ext cx="1484312" cy="143126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xmlns="" id="{28C47F9A-849F-F147-944A-7E684E38B0C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091363" y="5305425"/>
            <a:ext cx="1484312" cy="143126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xmlns="" id="{10B0E364-3CF0-D047-9F86-2D565A29BE9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6405" y="3070796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2017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xmlns="" id="{AD6FF9B3-BCDC-FD4C-8112-92455E53CD6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075805" y="3070796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066CFB0-F7C4-EE5E-43EE-B0FF8AA101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6809097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1A22073C-0A5C-FE42-AE74-71213BC204B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105025" y="1340515"/>
            <a:ext cx="1489076" cy="12518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7466B71F-603A-EA4C-B3FC-037306E2C0A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105025" y="2708120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cxnSp>
        <p:nvCxnSpPr>
          <p:cNvPr id="18" name="Straight Connector 19">
            <a:extLst>
              <a:ext uri="{FF2B5EF4-FFF2-40B4-BE49-F238E27FC236}">
                <a16:creationId xmlns:a16="http://schemas.microsoft.com/office/drawing/2014/main" xmlns="" id="{95D8E9DF-F7F4-794E-8CE3-993C70E2A663}"/>
              </a:ext>
            </a:extLst>
          </p:cNvPr>
          <p:cNvCxnSpPr>
            <a:cxnSpLocks/>
          </p:cNvCxnSpPr>
          <p:nvPr userDrawn="1"/>
        </p:nvCxnSpPr>
        <p:spPr>
          <a:xfrm flipH="1">
            <a:off x="462756" y="3850200"/>
            <a:ext cx="974328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xmlns="" id="{E2BB15F4-53A1-FD41-B1D1-097D8541C5D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422991" y="1340515"/>
            <a:ext cx="1489076" cy="12518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xmlns="" id="{2D673474-B314-F840-A00A-0596765D7C4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5422991" y="2708120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xmlns="" id="{080B98BB-A19F-BC42-82C2-C13202AE17A0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740957" y="1340515"/>
            <a:ext cx="1489076" cy="12518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xmlns="" id="{A65792D1-F41E-0440-9F1A-499F3F89B69B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740957" y="2708120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xmlns="" id="{5966709F-99B3-E14C-BFB0-AEE587CBBEF6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42437" y="4945864"/>
            <a:ext cx="1489076" cy="12518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xmlns="" id="{0D3790E8-36F3-A848-9E50-1F149E4F4016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42437" y="4509682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xmlns="" id="{A9426952-A979-6445-9DBB-BA602EF52FCF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3760403" y="4945864"/>
            <a:ext cx="1489076" cy="12518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xmlns="" id="{062EC10B-FA79-7C4A-8504-B2992CAB631E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3760403" y="4509682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xmlns="" id="{072974B9-86D1-7442-8310-7B8C7BDC3987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7078369" y="4945864"/>
            <a:ext cx="1489076" cy="12518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xmlns="" id="{F811F44B-BF4A-3149-9F04-DFAF05658A5B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7078369" y="4509682"/>
            <a:ext cx="1476376" cy="4226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xmlns="" id="{E63E1E90-EF87-234E-AB4A-249B7B2CB73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477408" y="347617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1" name="Рисунок 2">
            <a:extLst>
              <a:ext uri="{FF2B5EF4-FFF2-40B4-BE49-F238E27FC236}">
                <a16:creationId xmlns:a16="http://schemas.microsoft.com/office/drawing/2014/main" xmlns="" id="{E38881F4-F6DF-3041-AC73-0E16FB2EA158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831063" y="347617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2" name="Рисунок 2">
            <a:extLst>
              <a:ext uri="{FF2B5EF4-FFF2-40B4-BE49-F238E27FC236}">
                <a16:creationId xmlns:a16="http://schemas.microsoft.com/office/drawing/2014/main" xmlns="" id="{56EC8CA7-9A10-FC4E-BFB3-EBC96CF55B62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5792107" y="347617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3" name="Рисунок 2">
            <a:extLst>
              <a:ext uri="{FF2B5EF4-FFF2-40B4-BE49-F238E27FC236}">
                <a16:creationId xmlns:a16="http://schemas.microsoft.com/office/drawing/2014/main" xmlns="" id="{E9EC8EDE-0F13-1C42-81C4-520DEE681ADA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4137598" y="347617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4" name="Рисунок 2">
            <a:extLst>
              <a:ext uri="{FF2B5EF4-FFF2-40B4-BE49-F238E27FC236}">
                <a16:creationId xmlns:a16="http://schemas.microsoft.com/office/drawing/2014/main" xmlns="" id="{6A3CFCD1-508A-C34A-BB4E-EE30559391C7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9114970" y="347617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5" name="Рисунок 2">
            <a:extLst>
              <a:ext uri="{FF2B5EF4-FFF2-40B4-BE49-F238E27FC236}">
                <a16:creationId xmlns:a16="http://schemas.microsoft.com/office/drawing/2014/main" xmlns="" id="{E4AAC895-7B48-5F4E-9FE1-5221514757C0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7460461" y="347617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67358A6-ECA1-9228-7838-CEAC3002F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01947847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шаги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3EF8EFF-219D-DE42-8860-71AE78134E09}"/>
              </a:ext>
            </a:extLst>
          </p:cNvPr>
          <p:cNvSpPr/>
          <p:nvPr userDrawn="1"/>
        </p:nvSpPr>
        <p:spPr>
          <a:xfrm>
            <a:off x="1277939" y="3497442"/>
            <a:ext cx="2303462" cy="26953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Straight Connector 19">
            <a:extLst>
              <a:ext uri="{FF2B5EF4-FFF2-40B4-BE49-F238E27FC236}">
                <a16:creationId xmlns:a16="http://schemas.microsoft.com/office/drawing/2014/main" xmlns="" id="{10118E85-A652-1E48-9FB1-7A75AF262667}"/>
              </a:ext>
            </a:extLst>
          </p:cNvPr>
          <p:cNvCxnSpPr>
            <a:cxnSpLocks/>
          </p:cNvCxnSpPr>
          <p:nvPr userDrawn="1"/>
        </p:nvCxnSpPr>
        <p:spPr>
          <a:xfrm flipH="1">
            <a:off x="462756" y="2051050"/>
            <a:ext cx="974328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Рисунок 3">
            <a:extLst>
              <a:ext uri="{FF2B5EF4-FFF2-40B4-BE49-F238E27FC236}">
                <a16:creationId xmlns:a16="http://schemas.microsoft.com/office/drawing/2014/main" xmlns="" id="{6BC60E5A-8D98-AD4D-B39D-03A13E0A8DBC}"/>
              </a:ext>
            </a:extLst>
          </p:cNvPr>
          <p:cNvSpPr>
            <a:spLocks noGrp="1" noChangeAspect="1"/>
          </p:cNvSpPr>
          <p:nvPr>
            <p:ph type="pic" sz="quarter" idx="63" hasCustomPrompt="1"/>
          </p:nvPr>
        </p:nvSpPr>
        <p:spPr>
          <a:xfrm>
            <a:off x="2215803" y="1836770"/>
            <a:ext cx="431565" cy="4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xmlns="" id="{A21B6E35-ED68-A145-ADE8-4FD396F8097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277939" y="2524882"/>
            <a:ext cx="2303462" cy="4262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US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xmlns="" id="{ACADF6FB-8FFD-734F-AAD3-AA49BF2B3AD2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173658" y="2524882"/>
            <a:ext cx="2303462" cy="4262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xmlns="" id="{0FAD4EB7-BFC1-1146-8E26-2C82CC4E249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080631" y="2524882"/>
            <a:ext cx="2303462" cy="4262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2023</a:t>
            </a:r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xmlns="" id="{BB5C0578-89F8-2F4E-95AB-687CF422950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277938" y="3497442"/>
            <a:ext cx="2303462" cy="26953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0" name="Текст 2">
            <a:extLst>
              <a:ext uri="{FF2B5EF4-FFF2-40B4-BE49-F238E27FC236}">
                <a16:creationId xmlns:a16="http://schemas.microsoft.com/office/drawing/2014/main" xmlns="" id="{E1020FD8-8823-F241-9619-CC4E3F0FFC42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288418" y="2957692"/>
            <a:ext cx="2303235" cy="53322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xmlns="" id="{204C902F-B1F6-854A-B1FC-D6C57BB805EC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173658" y="3497442"/>
            <a:ext cx="2303462" cy="26953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768AFF9A-900D-AB4A-9204-4E3A22492AC6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184138" y="2957692"/>
            <a:ext cx="2303235" cy="533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xmlns="" id="{DEE50EC8-BAE6-024C-8730-2084EE8883B2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7065945" y="3497442"/>
            <a:ext cx="2303462" cy="26953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xmlns="" id="{DA1144C5-772C-9849-ADA6-92F4449CD251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7076425" y="2957692"/>
            <a:ext cx="2303235" cy="533221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Рисунок 3">
            <a:extLst>
              <a:ext uri="{FF2B5EF4-FFF2-40B4-BE49-F238E27FC236}">
                <a16:creationId xmlns:a16="http://schemas.microsoft.com/office/drawing/2014/main" xmlns="" id="{C9A2F24A-4C9D-E7E2-7AC0-0EB2EFE5D7A8}"/>
              </a:ext>
            </a:extLst>
          </p:cNvPr>
          <p:cNvSpPr>
            <a:spLocks noGrp="1" noChangeAspect="1"/>
          </p:cNvSpPr>
          <p:nvPr>
            <p:ph type="pic" sz="quarter" idx="89" hasCustomPrompt="1"/>
          </p:nvPr>
        </p:nvSpPr>
        <p:spPr>
          <a:xfrm>
            <a:off x="5121563" y="1836770"/>
            <a:ext cx="431565" cy="4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5F926CEE-C6AC-596F-DFB4-ED2D3E2C2249}"/>
              </a:ext>
            </a:extLst>
          </p:cNvPr>
          <p:cNvSpPr>
            <a:spLocks noGrp="1" noChangeAspect="1"/>
          </p:cNvSpPr>
          <p:nvPr>
            <p:ph type="pic" sz="quarter" idx="90" hasCustomPrompt="1"/>
          </p:nvPr>
        </p:nvSpPr>
        <p:spPr>
          <a:xfrm>
            <a:off x="8013777" y="1836770"/>
            <a:ext cx="431565" cy="4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75F1129-225F-ECEB-2B86-A32C5D590F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50220631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шаги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B3610D2C-7AD7-DF40-A9EE-EBD7D57BC2E3}"/>
              </a:ext>
            </a:extLst>
          </p:cNvPr>
          <p:cNvGrpSpPr/>
          <p:nvPr userDrawn="1"/>
        </p:nvGrpSpPr>
        <p:grpSpPr>
          <a:xfrm>
            <a:off x="8244306" y="3047982"/>
            <a:ext cx="1620000" cy="1620000"/>
            <a:chOff x="8718966" y="2964494"/>
            <a:chExt cx="1620000" cy="1620000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D7CB6131-044E-F742-AC45-5D88944983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58730" y="3504494"/>
              <a:ext cx="540472" cy="5400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0D516E84-1E2B-4244-9BAD-E2D0E01697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89551" y="3234494"/>
              <a:ext cx="1078831" cy="10800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2A8E2FE4-6E64-244C-BF41-E2F25F3AD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8966" y="2964494"/>
              <a:ext cx="1620000" cy="16200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D9653059-B5AE-7B4C-AD70-7655A3F74204}"/>
              </a:ext>
            </a:extLst>
          </p:cNvPr>
          <p:cNvCxnSpPr>
            <a:cxnSpLocks/>
          </p:cNvCxnSpPr>
          <p:nvPr userDrawn="1"/>
        </p:nvCxnSpPr>
        <p:spPr>
          <a:xfrm>
            <a:off x="449263" y="3857982"/>
            <a:ext cx="8605043" cy="0"/>
          </a:xfrm>
          <a:prstGeom prst="straightConnector1">
            <a:avLst/>
          </a:prstGeom>
          <a:ln w="19050">
            <a:solidFill>
              <a:schemeClr val="accent2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AF48F848-79EA-3040-8BB6-685D8E98AD51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2BE1D9AE-D6C5-6244-A2A9-16EC319A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1A22073C-0A5C-FE42-AE74-71213BC204B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277938" y="4954820"/>
            <a:ext cx="1476375" cy="12518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xmlns="" id="{E63E1E90-EF87-234E-AB4A-249B7B2CB73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307099" y="34964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1" name="Рисунок 2">
            <a:extLst>
              <a:ext uri="{FF2B5EF4-FFF2-40B4-BE49-F238E27FC236}">
                <a16:creationId xmlns:a16="http://schemas.microsoft.com/office/drawing/2014/main" xmlns="" id="{E38881F4-F6DF-3041-AC73-0E16FB2EA158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1660754" y="34964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2" name="Рисунок 2">
            <a:extLst>
              <a:ext uri="{FF2B5EF4-FFF2-40B4-BE49-F238E27FC236}">
                <a16:creationId xmlns:a16="http://schemas.microsoft.com/office/drawing/2014/main" xmlns="" id="{56EC8CA7-9A10-FC4E-BFB3-EBC96CF55B62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6621798" y="34964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3" name="Рисунок 2">
            <a:extLst>
              <a:ext uri="{FF2B5EF4-FFF2-40B4-BE49-F238E27FC236}">
                <a16:creationId xmlns:a16="http://schemas.microsoft.com/office/drawing/2014/main" xmlns="" id="{E9EC8EDE-0F13-1C42-81C4-520DEE681ADA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4967289" y="34964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xmlns="" id="{F41FEDF6-97F6-6C45-AA22-E151AF4794DA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4603029" y="4954820"/>
            <a:ext cx="1476375" cy="12518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xmlns="" id="{1CC2791E-1539-C642-81B0-8ACAAE0F89C4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2954338" y="1574312"/>
            <a:ext cx="1476375" cy="125187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xmlns="" id="{F4A3E67A-A964-AC4D-8C54-E9FF79885388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6279429" y="1574312"/>
            <a:ext cx="1476375" cy="125187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FEF665A-0709-03A8-12C7-CDA3A7464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5381036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акцентными циф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xmlns="" id="{654C80E4-9A27-2C85-D295-3633321E439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82674" y="2624521"/>
            <a:ext cx="1971639" cy="5076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xmlns="" id="{609BF830-8027-5658-FEEA-3F9D7E96758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82674" y="3341852"/>
            <a:ext cx="1971639" cy="5076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xmlns="" id="{0FBEEEDB-A48E-A546-879F-11EB74EFDE7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280677" y="1730759"/>
            <a:ext cx="2298904" cy="3202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xmlns="" id="{A56F89A7-F742-C494-AC27-3E27034E18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760" y="1451904"/>
            <a:ext cx="833528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xmlns="" id="{7206BE04-BEF9-EB42-98AC-84020E84C62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2674" y="4071064"/>
            <a:ext cx="1971639" cy="5076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xmlns="" id="{099AE2CA-9E11-EBA9-DCE6-507C172D555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82674" y="4788395"/>
            <a:ext cx="1971639" cy="5076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xmlns="" id="{7BAB630F-C25F-B9C6-E1B6-4A8D0322B80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82674" y="5504606"/>
            <a:ext cx="1971639" cy="5076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5" name="Текст 8">
            <a:extLst>
              <a:ext uri="{FF2B5EF4-FFF2-40B4-BE49-F238E27FC236}">
                <a16:creationId xmlns:a16="http://schemas.microsoft.com/office/drawing/2014/main" xmlns="" id="{10881E9B-56E6-8D8B-F786-0466CF5FB02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90861" y="1730759"/>
            <a:ext cx="2303652" cy="3202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xmlns="" id="{3C84C631-26E0-354F-1486-57573001A11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40804" y="1451904"/>
            <a:ext cx="833528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67" name="Текст 8">
            <a:extLst>
              <a:ext uri="{FF2B5EF4-FFF2-40B4-BE49-F238E27FC236}">
                <a16:creationId xmlns:a16="http://schemas.microsoft.com/office/drawing/2014/main" xmlns="" id="{3C1A52E5-77CB-0716-51BC-C2CFAAF0C1F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902123" y="1726659"/>
            <a:ext cx="2303652" cy="3243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xmlns="" id="{641028E7-6FFC-DB58-4998-CBE9F77E4FD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052066" y="1451904"/>
            <a:ext cx="833528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007C4439-4A41-9C43-432C-825A997E43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99270344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обознач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1F6326D7-6338-554C-8A8C-AB6994B605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7240" y="6224310"/>
            <a:ext cx="1078397" cy="5147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Текст 8">
            <a:extLst>
              <a:ext uri="{FF2B5EF4-FFF2-40B4-BE49-F238E27FC236}">
                <a16:creationId xmlns:a16="http://schemas.microsoft.com/office/drawing/2014/main" xmlns="" id="{D1966121-4349-914E-3F8D-5E82536DD2B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505558" y="6224310"/>
            <a:ext cx="1078397" cy="5147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Текст 8">
            <a:extLst>
              <a:ext uri="{FF2B5EF4-FFF2-40B4-BE49-F238E27FC236}">
                <a16:creationId xmlns:a16="http://schemas.microsoft.com/office/drawing/2014/main" xmlns="" id="{78BFCF2D-D741-0E1F-51D4-F770132FE7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158710" y="6224310"/>
            <a:ext cx="1078397" cy="5147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Текст 8">
            <a:extLst>
              <a:ext uri="{FF2B5EF4-FFF2-40B4-BE49-F238E27FC236}">
                <a16:creationId xmlns:a16="http://schemas.microsoft.com/office/drawing/2014/main" xmlns="" id="{E54FCFC3-4C2E-9237-C7CD-B9A13B0CFE8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817028" y="6224310"/>
            <a:ext cx="1078397" cy="5147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Текст 8">
            <a:extLst>
              <a:ext uri="{FF2B5EF4-FFF2-40B4-BE49-F238E27FC236}">
                <a16:creationId xmlns:a16="http://schemas.microsoft.com/office/drawing/2014/main" xmlns="" id="{126982CF-BDE6-65B7-7EFB-F3E36B0D22D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475347" y="6224310"/>
            <a:ext cx="1078397" cy="5147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xmlns="" id="{CE7F314F-CA5F-DD2D-8E11-86EB7817628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7641" y="6224310"/>
            <a:ext cx="1078397" cy="5147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EA25CC1-E8DA-172F-6C2F-957045C5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19434723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">
            <a:extLst>
              <a:ext uri="{FF2B5EF4-FFF2-40B4-BE49-F238E27FC236}">
                <a16:creationId xmlns:a16="http://schemas.microsoft.com/office/drawing/2014/main" xmlns="" id="{581D5051-347B-1049-9040-581A418127B0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EBE5439A-F920-024F-9114-B86E3069F2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552" y="2393218"/>
            <a:ext cx="3132137" cy="5619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9E5DBD14-716F-7C4A-9A45-A76D1E430A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311" y="1853066"/>
            <a:ext cx="3132137" cy="514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19" name="Текст 13">
            <a:extLst>
              <a:ext uri="{FF2B5EF4-FFF2-40B4-BE49-F238E27FC236}">
                <a16:creationId xmlns:a16="http://schemas.microsoft.com/office/drawing/2014/main" xmlns="" id="{3B9BD708-03C2-ED4B-AC7E-5205226CEE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78855" y="1859251"/>
            <a:ext cx="631220" cy="5147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xmlns="" id="{13B5E9CD-D860-4644-8EE6-7C4E14ACDF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855" y="2393218"/>
            <a:ext cx="622980" cy="5617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xmlns="" id="{769EBC1D-9541-AA44-8F2B-06DDE6AB02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0552" y="3830617"/>
            <a:ext cx="3126650" cy="5619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22" name="Текст 13">
            <a:extLst>
              <a:ext uri="{FF2B5EF4-FFF2-40B4-BE49-F238E27FC236}">
                <a16:creationId xmlns:a16="http://schemas.microsoft.com/office/drawing/2014/main" xmlns="" id="{57EF519D-572A-9D4C-8439-AE43F4E5A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9311" y="3290465"/>
            <a:ext cx="3132137" cy="514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23" name="Текст 13">
            <a:extLst>
              <a:ext uri="{FF2B5EF4-FFF2-40B4-BE49-F238E27FC236}">
                <a16:creationId xmlns:a16="http://schemas.microsoft.com/office/drawing/2014/main" xmlns="" id="{D2EBF374-7688-914D-96BA-F86037CBF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0615" y="3292444"/>
            <a:ext cx="639460" cy="5127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xmlns="" id="{3A3A57DF-03EA-674F-BC99-1CE331CE8A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0615" y="3838148"/>
            <a:ext cx="631220" cy="5544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xmlns="" id="{F6DC0AED-8AF8-9146-9BC4-9FD3CF642A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0551" y="5285714"/>
            <a:ext cx="3132137" cy="5467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xmlns="" id="{965996DC-06B2-DD45-BA15-589ADEE89EC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9311" y="4740045"/>
            <a:ext cx="3132137" cy="545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27" name="Текст 13">
            <a:extLst>
              <a:ext uri="{FF2B5EF4-FFF2-40B4-BE49-F238E27FC236}">
                <a16:creationId xmlns:a16="http://schemas.microsoft.com/office/drawing/2014/main" xmlns="" id="{BEDB321F-8760-C948-B8DC-0C76887720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62375" y="4730074"/>
            <a:ext cx="647700" cy="52473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xmlns="" id="{A2F20649-ACF5-6449-BE15-B183CF8808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2375" y="5271981"/>
            <a:ext cx="639460" cy="56049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xmlns="" id="{D73A2982-DEBA-C94F-92CC-C293118016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20479" y="2393218"/>
            <a:ext cx="3132137" cy="5619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30" name="Текст 13">
            <a:extLst>
              <a:ext uri="{FF2B5EF4-FFF2-40B4-BE49-F238E27FC236}">
                <a16:creationId xmlns:a16="http://schemas.microsoft.com/office/drawing/2014/main" xmlns="" id="{EE72A16B-1C0B-2745-961A-2EEB4D0E021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19238" y="1853066"/>
            <a:ext cx="3132137" cy="514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xmlns="" id="{566830F4-F78E-AB4A-ADD7-0408829F47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8782" y="1859251"/>
            <a:ext cx="631220" cy="5147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xmlns="" id="{49749B5E-F10A-C644-AAA7-D54B28AECE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38782" y="2393218"/>
            <a:ext cx="622980" cy="5617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xmlns="" id="{DE7E39F1-9DB8-1E40-8F67-ED6E3EEE7F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20479" y="3830617"/>
            <a:ext cx="3126650" cy="5619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34" name="Текст 13">
            <a:extLst>
              <a:ext uri="{FF2B5EF4-FFF2-40B4-BE49-F238E27FC236}">
                <a16:creationId xmlns:a16="http://schemas.microsoft.com/office/drawing/2014/main" xmlns="" id="{B3A53A07-5927-CF47-BA2F-7FCA826865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19238" y="3290465"/>
            <a:ext cx="3132137" cy="514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35" name="Текст 13">
            <a:extLst>
              <a:ext uri="{FF2B5EF4-FFF2-40B4-BE49-F238E27FC236}">
                <a16:creationId xmlns:a16="http://schemas.microsoft.com/office/drawing/2014/main" xmlns="" id="{4B607699-19EE-264E-B2B1-B2829BCA77E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30542" y="3292444"/>
            <a:ext cx="639460" cy="5127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xmlns="" id="{13B440DE-D363-9F4F-AFFE-C6FD53A75BD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30542" y="3838148"/>
            <a:ext cx="631220" cy="5544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xmlns="" id="{323D2179-CC90-FD40-85F3-5288898A6A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20478" y="5285714"/>
            <a:ext cx="3132137" cy="5467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38" name="Текст 13">
            <a:extLst>
              <a:ext uri="{FF2B5EF4-FFF2-40B4-BE49-F238E27FC236}">
                <a16:creationId xmlns:a16="http://schemas.microsoft.com/office/drawing/2014/main" xmlns="" id="{3159BD99-397E-7541-9DB5-C55225161C7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19238" y="4740045"/>
            <a:ext cx="3132137" cy="545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39" name="Текст 13">
            <a:extLst>
              <a:ext uri="{FF2B5EF4-FFF2-40B4-BE49-F238E27FC236}">
                <a16:creationId xmlns:a16="http://schemas.microsoft.com/office/drawing/2014/main" xmlns="" id="{92D31077-FA86-2D41-8A2A-56B5BD9B43D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22302" y="4730074"/>
            <a:ext cx="647700" cy="52473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xmlns="" id="{D50EF679-A786-D849-8F41-A40BFB2AFE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722302" y="5271981"/>
            <a:ext cx="639460" cy="56049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1EB884-3594-5961-DAB6-4C77134F8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9441746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текстовыми бло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40" name="Текст 13">
            <a:extLst>
              <a:ext uri="{FF2B5EF4-FFF2-40B4-BE49-F238E27FC236}">
                <a16:creationId xmlns:a16="http://schemas.microsoft.com/office/drawing/2014/main" xmlns="" id="{09FE20D9-420C-7B4B-B718-0BB2EDC00F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846" y="1698521"/>
            <a:ext cx="2298509" cy="5335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xmlns="" id="{17046693-D727-094F-AC23-FD366E0BCB9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25294" y="2981916"/>
            <a:ext cx="1978543" cy="10503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xmlns="" id="{BD6E760D-4489-CC46-A415-3BDA2B97FB2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25294" y="1724616"/>
            <a:ext cx="1978543" cy="10503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xmlns="" id="{D1802DCF-DC7A-C749-84E4-CDFAB9B9A1B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225294" y="4244931"/>
            <a:ext cx="1978543" cy="10503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xmlns="" id="{71D4C988-0259-1C42-A078-DE2F4BA70E1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225294" y="5502231"/>
            <a:ext cx="1978543" cy="10503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xmlns="" id="{9E7E0C84-0A15-C549-9BCB-479C6C63834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48312" y="1724616"/>
            <a:ext cx="1978543" cy="10503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xmlns="" id="{9C393C22-A9E1-9546-9ABF-D7701D05869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259755" y="1724616"/>
            <a:ext cx="1978543" cy="10503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4E0E0CD-5282-1CCA-A4CF-2A23CD9631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6439792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xmlns="" id="{79B9F4E3-320D-1B44-947D-EB7F0034E73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25294" y="2981916"/>
            <a:ext cx="1978543" cy="10503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xmlns="" id="{CDCB8405-76D7-D04F-8D69-A5DF67151015}"/>
              </a:ext>
            </a:extLst>
          </p:cNvPr>
          <p:cNvSpPr>
            <a:spLocks noGrp="1"/>
          </p:cNvSpPr>
          <p:nvPr>
            <p:ph type="tbl" sz="quarter" idx="52" hasCustomPrompt="1"/>
          </p:nvPr>
        </p:nvSpPr>
        <p:spPr>
          <a:xfrm>
            <a:off x="449263" y="5472113"/>
            <a:ext cx="7272337" cy="1079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xmlns="" id="{AABA06AE-08D4-4C4A-8F74-995B226BF1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25294" y="1724616"/>
            <a:ext cx="1978543" cy="10503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xmlns="" id="{F31D1C83-3BAD-5A41-A0A5-993C6B267BC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225294" y="4244931"/>
            <a:ext cx="1978543" cy="10503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xmlns="" id="{95D39EC6-599A-F44C-984B-00C3D0F2F1D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225294" y="5502231"/>
            <a:ext cx="1978543" cy="10503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174F82B4-3556-8936-0136-6B34319841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6175564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xmlns="" id="{1E974796-7AE0-EF46-B1A0-E207CA97A9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2590" y="1492635"/>
            <a:ext cx="2305205" cy="359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xmlns="" id="{E26C0338-9526-6645-AA6F-0613F77B53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7087" y="2087187"/>
            <a:ext cx="2305205" cy="85383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Рисунок SmartArt 2">
            <a:extLst>
              <a:ext uri="{FF2B5EF4-FFF2-40B4-BE49-F238E27FC236}">
                <a16:creationId xmlns:a16="http://schemas.microsoft.com/office/drawing/2014/main" xmlns="" id="{225A6F7B-91D9-5940-BE3F-1B3D58B6262A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2933700" y="1511299"/>
            <a:ext cx="4787900" cy="50403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SmartArt</a:t>
            </a:r>
            <a:endParaRPr lang="ru-RU" dirty="0"/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xmlns="" id="{816FAEB3-12A3-1546-8DE6-00877B10B5B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22773" y="1492635"/>
            <a:ext cx="2305205" cy="359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xmlns="" id="{05BA233A-831D-1242-9EA8-875B3E727C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17270" y="2087187"/>
            <a:ext cx="2305205" cy="85383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52630BE0-C581-7B4B-B20F-8E1F0177C37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2590" y="5101890"/>
            <a:ext cx="2305205" cy="359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xmlns="" id="{947093E5-62AF-FC41-9B5E-65E7F5B9255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7087" y="5696442"/>
            <a:ext cx="2305205" cy="85383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xmlns="" id="{CA257B02-8219-574C-810D-0789A5FEB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922773" y="5101890"/>
            <a:ext cx="2305205" cy="359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xmlns="" id="{7ED61D36-02F9-2C40-9AF7-0385FFA5498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917270" y="5696442"/>
            <a:ext cx="2305205" cy="85383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828DC50D-ECD4-79EA-C03C-F69D87B1A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575711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xmlns="" id="{1E974796-7AE0-EF46-B1A0-E207CA97A9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9306" y="1541893"/>
            <a:ext cx="2307965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xmlns="" id="{E26C0338-9526-6645-AA6F-0613F77B53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9263" y="1900313"/>
            <a:ext cx="2301815" cy="8730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Рисунок SmartArt 2">
            <a:extLst>
              <a:ext uri="{FF2B5EF4-FFF2-40B4-BE49-F238E27FC236}">
                <a16:creationId xmlns:a16="http://schemas.microsoft.com/office/drawing/2014/main" xmlns="" id="{3A2F8166-FB68-6C42-B7EA-A15FBFCD021F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2933700" y="1511300"/>
            <a:ext cx="4787900" cy="48576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SmartArt</a:t>
            </a:r>
            <a:endParaRPr lang="ru-RU" dirty="0"/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xmlns="" id="{C97A21B9-0A79-C74D-A938-940FD463A13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49306" y="3349592"/>
            <a:ext cx="2307965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xmlns="" id="{AB838611-4DDF-4A49-A581-34C5D05E99A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49263" y="3708012"/>
            <a:ext cx="2301815" cy="8730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xmlns="" id="{BEE0A9CA-BD47-CD4A-8965-47AC93683F0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49306" y="5143223"/>
            <a:ext cx="2307965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xmlns="" id="{9ED679E5-C4F1-6C43-A90F-CAB0C424B9B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49263" y="5501643"/>
            <a:ext cx="2301815" cy="8730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xmlns="" id="{351A0C3F-75F0-8144-BE60-0B63AC0C78D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902585" y="1552167"/>
            <a:ext cx="2319788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xmlns="" id="{ADB4A15E-9F04-0544-A0FC-B621E30BE35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902575" y="1910587"/>
            <a:ext cx="2313606" cy="8730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xmlns="" id="{7360636A-0AF5-4242-AA05-B42D95D18B2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902585" y="3359866"/>
            <a:ext cx="2319788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xmlns="" id="{A8C302CA-1CEC-4041-9102-6B1D3DDD68C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902575" y="3718286"/>
            <a:ext cx="2313606" cy="8730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xmlns="" id="{6C73A337-6D77-D94D-9239-0F5FD2A944D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902585" y="5153497"/>
            <a:ext cx="2319788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xmlns="" id="{B00BEAD4-D7BC-AA4D-9F47-3ED0A052E7E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902575" y="5511917"/>
            <a:ext cx="2313606" cy="87300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C17FFB5-B7F1-98DE-7B95-6BBD24804E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1915486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8">
            <a:extLst>
              <a:ext uri="{FF2B5EF4-FFF2-40B4-BE49-F238E27FC236}">
                <a16:creationId xmlns:a16="http://schemas.microsoft.com/office/drawing/2014/main" xmlns="" id="{BE1BF562-8E62-2E40-AB57-70091B6681E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78177" y="2811782"/>
            <a:ext cx="3127862" cy="5001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7CA1C33C-9821-B349-9DB3-3AAE5C3D7AE4}"/>
              </a:ext>
            </a:extLst>
          </p:cNvPr>
          <p:cNvSpPr txBox="1">
            <a:spLocks/>
          </p:cNvSpPr>
          <p:nvPr userDrawn="1"/>
        </p:nvSpPr>
        <p:spPr>
          <a:xfrm>
            <a:off x="9766300" y="690880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358E850A-798C-FC4D-B962-F71097188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04" y="6981346"/>
            <a:ext cx="892011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" name="Рисунок SmartArt 2">
            <a:extLst>
              <a:ext uri="{FF2B5EF4-FFF2-40B4-BE49-F238E27FC236}">
                <a16:creationId xmlns:a16="http://schemas.microsoft.com/office/drawing/2014/main" xmlns="" id="{3A2F8166-FB68-6C42-B7EA-A15FBFCD021F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464486" y="1331913"/>
            <a:ext cx="5601351" cy="5218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SmartArt</a:t>
            </a:r>
            <a:endParaRPr lang="ru-RU" dirty="0"/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xmlns="" id="{0A70BBF4-D813-264E-86BE-3C4DF68F564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83806" y="2447311"/>
            <a:ext cx="3122233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xmlns="" id="{575C8C8F-AA55-384B-A506-E239A0115CE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078177" y="1731844"/>
            <a:ext cx="3127862" cy="5001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xmlns="" id="{83AC1E2E-0E47-EC42-A8F7-3DE8A56430A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083806" y="1367373"/>
            <a:ext cx="3122233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xmlns="" id="{F57F1457-2C06-8C44-B2A0-EB04DE047F4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078177" y="4971658"/>
            <a:ext cx="3127862" cy="5001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xmlns="" id="{7D0F4561-D361-E942-ABF8-29C0F068413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083806" y="4607187"/>
            <a:ext cx="3122233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xmlns="" id="{67576C16-4D3D-764A-8BF6-7A68CDFA32B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078177" y="3891720"/>
            <a:ext cx="3127862" cy="5001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xmlns="" id="{0FD5D538-C3CF-D94B-AE69-C1E1FE4B7FA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083806" y="3527249"/>
            <a:ext cx="3122233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xmlns="" id="{CE839548-33A2-EC40-B8D5-12419356875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078177" y="6051596"/>
            <a:ext cx="3127862" cy="5001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xmlns="" id="{4605861A-24F3-E842-AFC3-9DC4E7DDC12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083806" y="5687125"/>
            <a:ext cx="3122233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3AA5E18-9B10-5AE2-10FE-B6E0259953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4" y="469900"/>
            <a:ext cx="7602536" cy="501649"/>
          </a:xfrm>
          <a:prstGeom prst="rect">
            <a:avLst/>
          </a:prstGeom>
        </p:spPr>
        <p:txBody>
          <a:bodyPr lIns="0" tIns="72000" rIns="0" bIns="0" anchor="ctr"/>
          <a:lstStyle>
            <a:lvl1pPr>
              <a:lnSpc>
                <a:spcPct val="8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7886153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845A5F9C-FCB7-5B41-90EB-F231607E5E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0"/>
          <a:stretch/>
        </p:blipFill>
        <p:spPr>
          <a:xfrm>
            <a:off x="0" y="1"/>
            <a:ext cx="10691813" cy="7559675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xmlns="" id="{1AAD60C7-46CB-62C9-6FA2-6FB3C0765A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355" y="2614012"/>
            <a:ext cx="4803503" cy="1999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xmlns="" id="{9D405D52-A414-DE4B-FE65-18FC59D44F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357" y="6918267"/>
            <a:ext cx="4803504" cy="20958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00.00.2023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BCEA84E-EC16-D64E-C3A8-8DC03ED8E8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357" y="6510355"/>
            <a:ext cx="4803504" cy="31718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090C25F0-98B9-BFD7-DABD-A7218D97E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983" y="6151119"/>
            <a:ext cx="4803504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160838343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3" userDrawn="1">
          <p15:clr>
            <a:srgbClr val="FBAE40"/>
          </p15:clr>
        </p15:guide>
        <p15:guide id="2" orient="horz" pos="4468" userDrawn="1">
          <p15:clr>
            <a:srgbClr val="FBAE40"/>
          </p15:clr>
        </p15:guide>
        <p15:guide id="3" orient="horz" pos="294" userDrawn="1">
          <p15:clr>
            <a:srgbClr val="FBAE40"/>
          </p15:clr>
        </p15:guide>
        <p15:guide id="4" orient="horz" pos="3220" userDrawn="1">
          <p15:clr>
            <a:srgbClr val="FBAE40"/>
          </p15:clr>
        </p15:guide>
        <p15:guide id="5" orient="horz" pos="4354" userDrawn="1">
          <p15:clr>
            <a:srgbClr val="FBAE40"/>
          </p15:clr>
        </p15:guide>
        <p15:guide id="6" orient="horz" pos="3334" userDrawn="1">
          <p15:clr>
            <a:srgbClr val="FBAE40"/>
          </p15:clr>
        </p15:guide>
        <p15:guide id="7" orient="horz" pos="1973" userDrawn="1">
          <p15:clr>
            <a:srgbClr val="FBAE40"/>
          </p15:clr>
        </p15:guide>
        <p15:guide id="8" orient="horz" pos="3447" userDrawn="1">
          <p15:clr>
            <a:srgbClr val="FBAE40"/>
          </p15:clr>
        </p15:guide>
        <p15:guide id="9" orient="horz" pos="3560" userDrawn="1">
          <p15:clr>
            <a:srgbClr val="FBAE40"/>
          </p15:clr>
        </p15:guide>
        <p15:guide id="10" orient="horz" pos="3674" userDrawn="1">
          <p15:clr>
            <a:srgbClr val="FBAE40"/>
          </p15:clr>
        </p15:guide>
        <p15:guide id="11" orient="horz" pos="3787" userDrawn="1">
          <p15:clr>
            <a:srgbClr val="FBAE40"/>
          </p15:clr>
        </p15:guide>
        <p15:guide id="12" orient="horz" pos="3901" userDrawn="1">
          <p15:clr>
            <a:srgbClr val="FBAE40"/>
          </p15:clr>
        </p15:guide>
        <p15:guide id="13" orient="horz" pos="4014" userDrawn="1">
          <p15:clr>
            <a:srgbClr val="FBAE40"/>
          </p15:clr>
        </p15:guide>
        <p15:guide id="14" orient="horz" pos="4127" userDrawn="1">
          <p15:clr>
            <a:srgbClr val="FBAE40"/>
          </p15:clr>
        </p15:guide>
        <p15:guide id="15" orient="horz" pos="4241" userDrawn="1">
          <p15:clr>
            <a:srgbClr val="FBAE40"/>
          </p15:clr>
        </p15:guide>
        <p15:guide id="16" orient="horz" pos="3107" userDrawn="1">
          <p15:clr>
            <a:srgbClr val="FBAE40"/>
          </p15:clr>
        </p15:guide>
        <p15:guide id="17" orient="horz" pos="2993" userDrawn="1">
          <p15:clr>
            <a:srgbClr val="FBAE40"/>
          </p15:clr>
        </p15:guide>
        <p15:guide id="18" orient="horz" pos="2880" userDrawn="1">
          <p15:clr>
            <a:srgbClr val="FBAE40"/>
          </p15:clr>
        </p15:guide>
        <p15:guide id="19" orient="horz" pos="2767" userDrawn="1">
          <p15:clr>
            <a:srgbClr val="FBAE40"/>
          </p15:clr>
        </p15:guide>
        <p15:guide id="20" orient="horz" pos="2653" userDrawn="1">
          <p15:clr>
            <a:srgbClr val="FBAE40"/>
          </p15:clr>
        </p15:guide>
        <p15:guide id="21" orient="horz" pos="2540" userDrawn="1">
          <p15:clr>
            <a:srgbClr val="FBAE40"/>
          </p15:clr>
        </p15:guide>
        <p15:guide id="22" orient="horz" pos="2426" userDrawn="1">
          <p15:clr>
            <a:srgbClr val="FBAE40"/>
          </p15:clr>
        </p15:guide>
        <p15:guide id="23" orient="horz" pos="2313" userDrawn="1">
          <p15:clr>
            <a:srgbClr val="FBAE40"/>
          </p15:clr>
        </p15:guide>
        <p15:guide id="24" orient="horz" pos="2200" userDrawn="1">
          <p15:clr>
            <a:srgbClr val="FBAE40"/>
          </p15:clr>
        </p15:guide>
        <p15:guide id="25" orient="horz" pos="2086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3BCF6C4F-B9AE-1E42-A080-0908DF064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r="1"/>
          <a:stretch/>
        </p:blipFill>
        <p:spPr>
          <a:xfrm>
            <a:off x="0" y="4557"/>
            <a:ext cx="10691813" cy="755511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xmlns="" id="{CA9C3E98-F106-52F3-DEB1-9262366FB6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355" y="2614012"/>
            <a:ext cx="4803503" cy="1999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xmlns="" id="{D7386A71-3EA9-3DD7-3AA8-2B79A3CE83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357" y="6918267"/>
            <a:ext cx="4803504" cy="20958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00.00.2023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AD4D025-65E1-2E54-6D59-D7797CBA9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357" y="6510355"/>
            <a:ext cx="4803504" cy="31718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D167E9F0-2C4E-1F42-E071-FC89C8E654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983" y="6151119"/>
            <a:ext cx="4803504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37835062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3" userDrawn="1">
          <p15:clr>
            <a:srgbClr val="FBAE40"/>
          </p15:clr>
        </p15:guide>
        <p15:guide id="2" orient="horz" pos="4468" userDrawn="1">
          <p15:clr>
            <a:srgbClr val="FBAE40"/>
          </p15:clr>
        </p15:guide>
        <p15:guide id="3" orient="horz" pos="294" userDrawn="1">
          <p15:clr>
            <a:srgbClr val="FBAE40"/>
          </p15:clr>
        </p15:guide>
        <p15:guide id="4" orient="horz" pos="3220" userDrawn="1">
          <p15:clr>
            <a:srgbClr val="FBAE40"/>
          </p15:clr>
        </p15:guide>
        <p15:guide id="5" orient="horz" pos="4354" userDrawn="1">
          <p15:clr>
            <a:srgbClr val="FBAE40"/>
          </p15:clr>
        </p15:guide>
        <p15:guide id="6" orient="horz" pos="3334" userDrawn="1">
          <p15:clr>
            <a:srgbClr val="FBAE40"/>
          </p15:clr>
        </p15:guide>
        <p15:guide id="7" orient="horz" pos="1973" userDrawn="1">
          <p15:clr>
            <a:srgbClr val="FBAE40"/>
          </p15:clr>
        </p15:guide>
        <p15:guide id="8" orient="horz" pos="4241" userDrawn="1">
          <p15:clr>
            <a:srgbClr val="FBAE40"/>
          </p15:clr>
        </p15:guide>
        <p15:guide id="9" orient="horz" pos="4127" userDrawn="1">
          <p15:clr>
            <a:srgbClr val="FBAE40"/>
          </p15:clr>
        </p15:guide>
        <p15:guide id="10" orient="horz" pos="4014" userDrawn="1">
          <p15:clr>
            <a:srgbClr val="FBAE40"/>
          </p15:clr>
        </p15:guide>
        <p15:guide id="11" orient="horz" pos="3901" userDrawn="1">
          <p15:clr>
            <a:srgbClr val="FBAE40"/>
          </p15:clr>
        </p15:guide>
        <p15:guide id="12" orient="horz" pos="3787" userDrawn="1">
          <p15:clr>
            <a:srgbClr val="FBAE40"/>
          </p15:clr>
        </p15:guide>
        <p15:guide id="13" orient="horz" pos="3674" userDrawn="1">
          <p15:clr>
            <a:srgbClr val="FBAE40"/>
          </p15:clr>
        </p15:guide>
        <p15:guide id="14" orient="horz" pos="3560" userDrawn="1">
          <p15:clr>
            <a:srgbClr val="FBAE40"/>
          </p15:clr>
        </p15:guide>
        <p15:guide id="15" orient="horz" pos="3447" userDrawn="1">
          <p15:clr>
            <a:srgbClr val="FBAE40"/>
          </p15:clr>
        </p15:guide>
        <p15:guide id="16" orient="horz" pos="3107" userDrawn="1">
          <p15:clr>
            <a:srgbClr val="FBAE40"/>
          </p15:clr>
        </p15:guide>
        <p15:guide id="17" orient="horz" pos="2993" userDrawn="1">
          <p15:clr>
            <a:srgbClr val="FBAE40"/>
          </p15:clr>
        </p15:guide>
        <p15:guide id="18" orient="horz" pos="2880" userDrawn="1">
          <p15:clr>
            <a:srgbClr val="FBAE40"/>
          </p15:clr>
        </p15:guide>
        <p15:guide id="19" orient="horz" pos="2767" userDrawn="1">
          <p15:clr>
            <a:srgbClr val="FBAE40"/>
          </p15:clr>
        </p15:guide>
        <p15:guide id="20" orient="horz" pos="2653" userDrawn="1">
          <p15:clr>
            <a:srgbClr val="FBAE40"/>
          </p15:clr>
        </p15:guide>
        <p15:guide id="21" orient="horz" pos="2540" userDrawn="1">
          <p15:clr>
            <a:srgbClr val="FBAE40"/>
          </p15:clr>
        </p15:guide>
        <p15:guide id="22" orient="horz" pos="2426" userDrawn="1">
          <p15:clr>
            <a:srgbClr val="FBAE40"/>
          </p15:clr>
        </p15:guide>
        <p15:guide id="23" orient="horz" pos="2313" userDrawn="1">
          <p15:clr>
            <a:srgbClr val="FBAE40"/>
          </p15:clr>
        </p15:guide>
        <p15:guide id="24" orient="horz" pos="2200" userDrawn="1">
          <p15:clr>
            <a:srgbClr val="FBAE40"/>
          </p15:clr>
        </p15:guide>
        <p15:guide id="25" orient="horz" pos="208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F8C3D533-42F8-224A-AF21-26EEB0C6A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0"/>
          <a:stretch/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466725"/>
            <a:ext cx="6852289" cy="66388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22720675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3" userDrawn="1">
          <p15:clr>
            <a:srgbClr val="FBAE40"/>
          </p15:clr>
        </p15:guide>
        <p15:guide id="2" orient="horz" pos="294" userDrawn="1">
          <p15:clr>
            <a:srgbClr val="FBAE40"/>
          </p15:clr>
        </p15:guide>
        <p15:guide id="3" orient="horz" pos="4468" userDrawn="1">
          <p15:clr>
            <a:srgbClr val="FBAE40"/>
          </p15:clr>
        </p15:guide>
        <p15:guide id="4" pos="6407" userDrawn="1">
          <p15:clr>
            <a:srgbClr val="FBAE40"/>
          </p15:clr>
        </p15:guide>
        <p15:guide id="5" pos="461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7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8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2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11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3" userDrawn="1">
          <p15:clr>
            <a:srgbClr val="F26B43"/>
          </p15:clr>
        </p15:guide>
        <p15:guide id="2" orient="horz" pos="725" userDrawn="1">
          <p15:clr>
            <a:srgbClr val="F26B43"/>
          </p15:clr>
        </p15:guide>
        <p15:guide id="3" orient="horz" pos="294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12" y="454372"/>
            <a:ext cx="1705015" cy="6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5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8" r:id="rId2"/>
    <p:sldLayoutId id="2147483731" r:id="rId3"/>
    <p:sldLayoutId id="2147483735" r:id="rId4"/>
    <p:sldLayoutId id="2147483734" r:id="rId5"/>
    <p:sldLayoutId id="214748373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12" y="454372"/>
            <a:ext cx="1705015" cy="6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7" r:id="rId2"/>
    <p:sldLayoutId id="2147483760" r:id="rId3"/>
    <p:sldLayoutId id="2147483725" r:id="rId4"/>
    <p:sldLayoutId id="2147483726" r:id="rId5"/>
    <p:sldLayoutId id="2147483759" r:id="rId6"/>
    <p:sldLayoutId id="2147483752" r:id="rId7"/>
    <p:sldLayoutId id="2147483755" r:id="rId8"/>
    <p:sldLayoutId id="2147483716" r:id="rId9"/>
    <p:sldLayoutId id="2147483715" r:id="rId10"/>
    <p:sldLayoutId id="2147483770" r:id="rId11"/>
    <p:sldLayoutId id="2147483717" r:id="rId12"/>
    <p:sldLayoutId id="2147483718" r:id="rId13"/>
    <p:sldLayoutId id="2147483719" r:id="rId14"/>
    <p:sldLayoutId id="2147483754" r:id="rId15"/>
    <p:sldLayoutId id="2147483753" r:id="rId16"/>
    <p:sldLayoutId id="2147483756" r:id="rId17"/>
    <p:sldLayoutId id="2147483768" r:id="rId18"/>
    <p:sldLayoutId id="2147483757" r:id="rId19"/>
    <p:sldLayoutId id="2147483758" r:id="rId20"/>
    <p:sldLayoutId id="2147483769" r:id="rId21"/>
    <p:sldLayoutId id="214748374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42" userDrawn="1">
          <p15:clr>
            <a:srgbClr val="F26B43"/>
          </p15:clr>
        </p15:guide>
        <p15:guide id="19" pos="4955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12" y="454372"/>
            <a:ext cx="1705015" cy="6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7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51" r:id="rId3"/>
    <p:sldLayoutId id="21474837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12" y="454372"/>
            <a:ext cx="1705015" cy="6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7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62" r:id="rId2"/>
    <p:sldLayoutId id="2147483763" r:id="rId3"/>
    <p:sldLayoutId id="21474837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12" y="454372"/>
            <a:ext cx="1705015" cy="6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8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04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8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34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3" userDrawn="1">
          <p15:clr>
            <a:srgbClr val="F26B43"/>
          </p15:clr>
        </p15:guide>
        <p15:guide id="2" orient="horz" pos="725" userDrawn="1">
          <p15:clr>
            <a:srgbClr val="F26B43"/>
          </p15:clr>
        </p15:guide>
        <p15:guide id="3" orient="horz" pos="29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9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3" userDrawn="1">
          <p15:clr>
            <a:srgbClr val="F26B43"/>
          </p15:clr>
        </p15:guide>
        <p15:guide id="2" orient="horz" pos="725" userDrawn="1">
          <p15:clr>
            <a:srgbClr val="F26B43"/>
          </p15:clr>
        </p15:guide>
        <p15:guide id="3" orient="horz" pos="29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12" y="454372"/>
            <a:ext cx="1705015" cy="6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3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88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75" r:id="rId2"/>
    <p:sldLayoutId id="21474837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16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7" r:id="rId3"/>
    <p:sldLayoutId id="2147483740" r:id="rId4"/>
    <p:sldLayoutId id="214748374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F8A73F8-40CB-9BFB-025C-4711CA30C697}"/>
              </a:ext>
            </a:extLst>
          </p:cNvPr>
          <p:cNvSpPr/>
          <p:nvPr userDrawn="1"/>
        </p:nvSpPr>
        <p:spPr>
          <a:xfrm>
            <a:off x="-1" y="0"/>
            <a:ext cx="1069181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4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8" r:id="rId3"/>
    <p:sldLayoutId id="2147483804" r:id="rId4"/>
    <p:sldLayoutId id="2147483805" r:id="rId5"/>
    <p:sldLayoutId id="2147483806" r:id="rId6"/>
    <p:sldLayoutId id="214748380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88" y="450317"/>
            <a:ext cx="1657060" cy="61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5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0" r:id="rId2"/>
    <p:sldLayoutId id="2147483797" r:id="rId3"/>
    <p:sldLayoutId id="2147483691" r:id="rId4"/>
    <p:sldLayoutId id="2147483695" r:id="rId5"/>
    <p:sldLayoutId id="2147483694" r:id="rId6"/>
    <p:sldLayoutId id="2147483686" r:id="rId7"/>
    <p:sldLayoutId id="2147483692" r:id="rId8"/>
    <p:sldLayoutId id="2147483696" r:id="rId9"/>
    <p:sldLayoutId id="2147483698" r:id="rId10"/>
    <p:sldLayoutId id="2147483697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чие\Шаблоны по новому бренду\Логотипы\Одноцветные\ЛОГО БЕЛЫЙ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73" y="468102"/>
            <a:ext cx="1540714" cy="5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2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43" r:id="rId7"/>
    <p:sldLayoutId id="2147483742" r:id="rId8"/>
    <p:sldLayoutId id="2147483744" r:id="rId9"/>
    <p:sldLayoutId id="214748374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3" userDrawn="1">
          <p15:clr>
            <a:srgbClr val="F26B43"/>
          </p15:clr>
        </p15:guide>
        <p15:guide id="2" pos="691" userDrawn="1">
          <p15:clr>
            <a:srgbClr val="F26B43"/>
          </p15:clr>
        </p15:guide>
        <p15:guide id="3" pos="805" userDrawn="1">
          <p15:clr>
            <a:srgbClr val="F26B43"/>
          </p15:clr>
        </p15:guide>
        <p15:guide id="4" pos="1213" userDrawn="1">
          <p15:clr>
            <a:srgbClr val="F26B43"/>
          </p15:clr>
        </p15:guide>
        <p15:guide id="5" pos="1326" userDrawn="1">
          <p15:clr>
            <a:srgbClr val="F26B43"/>
          </p15:clr>
        </p15:guide>
        <p15:guide id="6" pos="1735" userDrawn="1">
          <p15:clr>
            <a:srgbClr val="F26B43"/>
          </p15:clr>
        </p15:guide>
        <p15:guide id="7" pos="1848" userDrawn="1">
          <p15:clr>
            <a:srgbClr val="F26B43"/>
          </p15:clr>
        </p15:guide>
        <p15:guide id="8" pos="2256" userDrawn="1">
          <p15:clr>
            <a:srgbClr val="F26B43"/>
          </p15:clr>
        </p15:guide>
        <p15:guide id="9" pos="2370" userDrawn="1">
          <p15:clr>
            <a:srgbClr val="F26B43"/>
          </p15:clr>
        </p15:guide>
        <p15:guide id="10" pos="2778" userDrawn="1">
          <p15:clr>
            <a:srgbClr val="F26B43"/>
          </p15:clr>
        </p15:guide>
        <p15:guide id="11" pos="2891" userDrawn="1">
          <p15:clr>
            <a:srgbClr val="F26B43"/>
          </p15:clr>
        </p15:guide>
        <p15:guide id="12" pos="3299" userDrawn="1">
          <p15:clr>
            <a:srgbClr val="F26B43"/>
          </p15:clr>
        </p15:guide>
        <p15:guide id="13" pos="3413" userDrawn="1">
          <p15:clr>
            <a:srgbClr val="F26B43"/>
          </p15:clr>
        </p15:guide>
        <p15:guide id="14" pos="3821" userDrawn="1">
          <p15:clr>
            <a:srgbClr val="F26B43"/>
          </p15:clr>
        </p15:guide>
        <p15:guide id="15" pos="3934" userDrawn="1">
          <p15:clr>
            <a:srgbClr val="F26B43"/>
          </p15:clr>
        </p15:guide>
        <p15:guide id="16" pos="4343" userDrawn="1">
          <p15:clr>
            <a:srgbClr val="F26B43"/>
          </p15:clr>
        </p15:guide>
        <p15:guide id="17" pos="4456" userDrawn="1">
          <p15:clr>
            <a:srgbClr val="F26B43"/>
          </p15:clr>
        </p15:guide>
        <p15:guide id="18" pos="4864" userDrawn="1">
          <p15:clr>
            <a:srgbClr val="F26B43"/>
          </p15:clr>
        </p15:guide>
        <p15:guide id="19" pos="4978" userDrawn="1">
          <p15:clr>
            <a:srgbClr val="F26B43"/>
          </p15:clr>
        </p15:guide>
        <p15:guide id="20" pos="5386" userDrawn="1">
          <p15:clr>
            <a:srgbClr val="F26B43"/>
          </p15:clr>
        </p15:guide>
        <p15:guide id="21" pos="5499" userDrawn="1">
          <p15:clr>
            <a:srgbClr val="F26B43"/>
          </p15:clr>
        </p15:guide>
        <p15:guide id="22" pos="5908" userDrawn="1">
          <p15:clr>
            <a:srgbClr val="F26B43"/>
          </p15:clr>
        </p15:guide>
        <p15:guide id="23" pos="6021" userDrawn="1">
          <p15:clr>
            <a:srgbClr val="F26B43"/>
          </p15:clr>
        </p15:guide>
        <p15:guide id="24" pos="6429" userDrawn="1">
          <p15:clr>
            <a:srgbClr val="F26B43"/>
          </p15:clr>
        </p15:guide>
        <p15:guide id="25" orient="horz" pos="294" userDrawn="1">
          <p15:clr>
            <a:srgbClr val="F26B43"/>
          </p15:clr>
        </p15:guide>
        <p15:guide id="27" orient="horz" pos="612" userDrawn="1">
          <p15:clr>
            <a:srgbClr val="F26B43"/>
          </p15:clr>
        </p15:guide>
        <p15:guide id="28" orient="horz" pos="725" userDrawn="1">
          <p15:clr>
            <a:srgbClr val="F26B43"/>
          </p15:clr>
        </p15:guide>
        <p15:guide id="29" orient="horz" pos="839" userDrawn="1">
          <p15:clr>
            <a:srgbClr val="F26B43"/>
          </p15:clr>
        </p15:guide>
        <p15:guide id="30" orient="horz" pos="952" userDrawn="1">
          <p15:clr>
            <a:srgbClr val="F26B43"/>
          </p15:clr>
        </p15:guide>
        <p15:guide id="31" orient="horz" pos="1066" userDrawn="1">
          <p15:clr>
            <a:srgbClr val="F26B43"/>
          </p15:clr>
        </p15:guide>
        <p15:guide id="32" orient="horz" pos="1179" userDrawn="1">
          <p15:clr>
            <a:srgbClr val="F26B43"/>
          </p15:clr>
        </p15:guide>
        <p15:guide id="33" orient="horz" pos="1292" userDrawn="1">
          <p15:clr>
            <a:srgbClr val="F26B43"/>
          </p15:clr>
        </p15:guide>
        <p15:guide id="34" orient="horz" pos="1406" userDrawn="1">
          <p15:clr>
            <a:srgbClr val="F26B43"/>
          </p15:clr>
        </p15:guide>
        <p15:guide id="35" orient="horz" pos="1519" userDrawn="1">
          <p15:clr>
            <a:srgbClr val="F26B43"/>
          </p15:clr>
        </p15:guide>
        <p15:guide id="36" orient="horz" pos="1633" userDrawn="1">
          <p15:clr>
            <a:srgbClr val="F26B43"/>
          </p15:clr>
        </p15:guide>
        <p15:guide id="37" orient="horz" pos="1746" userDrawn="1">
          <p15:clr>
            <a:srgbClr val="F26B43"/>
          </p15:clr>
        </p15:guide>
        <p15:guide id="38" orient="horz" pos="1859" userDrawn="1">
          <p15:clr>
            <a:srgbClr val="F26B43"/>
          </p15:clr>
        </p15:guide>
        <p15:guide id="39" orient="horz" pos="1973" userDrawn="1">
          <p15:clr>
            <a:srgbClr val="F26B43"/>
          </p15:clr>
        </p15:guide>
        <p15:guide id="40" orient="horz" pos="2086" userDrawn="1">
          <p15:clr>
            <a:srgbClr val="F26B43"/>
          </p15:clr>
        </p15:guide>
        <p15:guide id="41" orient="horz" pos="2200" userDrawn="1">
          <p15:clr>
            <a:srgbClr val="F26B43"/>
          </p15:clr>
        </p15:guide>
        <p15:guide id="42" orient="horz" pos="2313" userDrawn="1">
          <p15:clr>
            <a:srgbClr val="F26B43"/>
          </p15:clr>
        </p15:guide>
        <p15:guide id="43" orient="horz" pos="2426" userDrawn="1">
          <p15:clr>
            <a:srgbClr val="F26B43"/>
          </p15:clr>
        </p15:guide>
        <p15:guide id="44" orient="horz" pos="2540" userDrawn="1">
          <p15:clr>
            <a:srgbClr val="F26B43"/>
          </p15:clr>
        </p15:guide>
        <p15:guide id="45" orient="horz" pos="2653" userDrawn="1">
          <p15:clr>
            <a:srgbClr val="F26B43"/>
          </p15:clr>
        </p15:guide>
        <p15:guide id="46" orient="horz" pos="2767" userDrawn="1">
          <p15:clr>
            <a:srgbClr val="F26B43"/>
          </p15:clr>
        </p15:guide>
        <p15:guide id="47" orient="horz" pos="2880" userDrawn="1">
          <p15:clr>
            <a:srgbClr val="F26B43"/>
          </p15:clr>
        </p15:guide>
        <p15:guide id="48" orient="horz" pos="2993" userDrawn="1">
          <p15:clr>
            <a:srgbClr val="F26B43"/>
          </p15:clr>
        </p15:guide>
        <p15:guide id="49" orient="horz" pos="3107" userDrawn="1">
          <p15:clr>
            <a:srgbClr val="F26B43"/>
          </p15:clr>
        </p15:guide>
        <p15:guide id="50" orient="horz" pos="3220" userDrawn="1">
          <p15:clr>
            <a:srgbClr val="F26B43"/>
          </p15:clr>
        </p15:guide>
        <p15:guide id="51" orient="horz" pos="3334" userDrawn="1">
          <p15:clr>
            <a:srgbClr val="F26B43"/>
          </p15:clr>
        </p15:guide>
        <p15:guide id="52" orient="horz" pos="3447" userDrawn="1">
          <p15:clr>
            <a:srgbClr val="F26B43"/>
          </p15:clr>
        </p15:guide>
        <p15:guide id="53" orient="horz" pos="3560" userDrawn="1">
          <p15:clr>
            <a:srgbClr val="F26B43"/>
          </p15:clr>
        </p15:guide>
        <p15:guide id="54" orient="horz" pos="3674" userDrawn="1">
          <p15:clr>
            <a:srgbClr val="F26B43"/>
          </p15:clr>
        </p15:guide>
        <p15:guide id="55" orient="horz" pos="3787" userDrawn="1">
          <p15:clr>
            <a:srgbClr val="F26B43"/>
          </p15:clr>
        </p15:guide>
        <p15:guide id="56" orient="horz" pos="3901" userDrawn="1">
          <p15:clr>
            <a:srgbClr val="F26B43"/>
          </p15:clr>
        </p15:guide>
        <p15:guide id="57" orient="horz" pos="4014" userDrawn="1">
          <p15:clr>
            <a:srgbClr val="F26B43"/>
          </p15:clr>
        </p15:guide>
        <p15:guide id="58" orient="horz" pos="4127" userDrawn="1">
          <p15:clr>
            <a:srgbClr val="F26B43"/>
          </p15:clr>
        </p15:guide>
        <p15:guide id="59" orient="horz" pos="4241" userDrawn="1">
          <p15:clr>
            <a:srgbClr val="F26B43"/>
          </p15:clr>
        </p15:guide>
        <p15:guide id="60" orient="horz" pos="4354" userDrawn="1">
          <p15:clr>
            <a:srgbClr val="F26B43"/>
          </p15:clr>
        </p15:guide>
        <p15:guide id="61" orient="horz" pos="44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8.png"/><Relationship Id="rId11" Type="http://schemas.openxmlformats.org/officeDocument/2006/relationships/image" Target="../media/image11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png"/><Relationship Id="rId11" Type="http://schemas.openxmlformats.org/officeDocument/2006/relationships/image" Target="../media/image1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12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11" Type="http://schemas.openxmlformats.org/officeDocument/2006/relationships/image" Target="../media/image66.png"/><Relationship Id="rId5" Type="http://schemas.openxmlformats.org/officeDocument/2006/relationships/image" Target="../media/image20.png"/><Relationship Id="rId10" Type="http://schemas.openxmlformats.org/officeDocument/2006/relationships/image" Target="../media/image65.png"/><Relationship Id="rId4" Type="http://schemas.openxmlformats.org/officeDocument/2006/relationships/image" Target="../media/image19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11" Type="http://schemas.openxmlformats.org/officeDocument/2006/relationships/image" Target="../media/image74.png"/><Relationship Id="rId5" Type="http://schemas.openxmlformats.org/officeDocument/2006/relationships/image" Target="../media/image20.png"/><Relationship Id="rId10" Type="http://schemas.openxmlformats.org/officeDocument/2006/relationships/image" Target="../media/image73.png"/><Relationship Id="rId4" Type="http://schemas.openxmlformats.org/officeDocument/2006/relationships/image" Target="../media/image19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2.png"/><Relationship Id="rId11" Type="http://schemas.openxmlformats.org/officeDocument/2006/relationships/image" Target="../media/image11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22"/>
          <p:cNvSpPr>
            <a:spLocks noGrp="1"/>
          </p:cNvSpPr>
          <p:nvPr>
            <p:ph type="body" sz="quarter" idx="13"/>
          </p:nvPr>
        </p:nvSpPr>
        <p:spPr>
          <a:xfrm>
            <a:off x="4640459" y="557557"/>
            <a:ext cx="1448107" cy="434901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ЗНЧ-2025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49808" y="1017126"/>
            <a:ext cx="7271792" cy="4311739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Применение инструментов искусственного интеллекта для разработки алгоритма реконструкции изображений для </a:t>
            </a:r>
            <a:r>
              <a:rPr lang="ru-RU" sz="3200" dirty="0" err="1" smtClean="0">
                <a:solidFill>
                  <a:srgbClr val="002060"/>
                </a:solidFill>
              </a:rPr>
              <a:t>малодозной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рентгеновской компьютерной томографии молочной железы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1"/>
          </p:nvPr>
        </p:nvSpPr>
        <p:spPr>
          <a:xfrm>
            <a:off x="449263" y="5055790"/>
            <a:ext cx="4808537" cy="252167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Власов В.В., </a:t>
            </a:r>
            <a:r>
              <a:rPr lang="ru-RU" sz="2400" u="sng" dirty="0" smtClean="0">
                <a:solidFill>
                  <a:srgbClr val="002060"/>
                </a:solidFill>
              </a:rPr>
              <a:t>Коновалов А.Б.</a:t>
            </a:r>
            <a:r>
              <a:rPr lang="en-US" sz="2400" u="sng" dirty="0" smtClean="0">
                <a:solidFill>
                  <a:srgbClr val="002060"/>
                </a:solidFill>
              </a:rPr>
              <a:t> </a:t>
            </a:r>
            <a:endParaRPr lang="ru-RU" sz="2400" u="sng" dirty="0">
              <a:solidFill>
                <a:srgbClr val="002060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83630" y="5577994"/>
            <a:ext cx="8032907" cy="16312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ФГУП </a:t>
            </a:r>
            <a:r>
              <a:rPr lang="ru-RU" sz="2000" b="1" dirty="0">
                <a:solidFill>
                  <a:srgbClr val="002060"/>
                </a:solidFill>
              </a:rPr>
              <a:t>“Российский федеральный ядерный центр – ВНИИ </a:t>
            </a:r>
            <a:r>
              <a:rPr lang="ru-RU" sz="2000" b="1" dirty="0" smtClean="0">
                <a:solidFill>
                  <a:srgbClr val="002060"/>
                </a:solidFill>
              </a:rPr>
              <a:t>технической физики </a:t>
            </a:r>
            <a:r>
              <a:rPr lang="ru-RU" sz="2000" b="1" dirty="0">
                <a:solidFill>
                  <a:srgbClr val="002060"/>
                </a:solidFill>
              </a:rPr>
              <a:t>им. академика Е.И. </a:t>
            </a:r>
            <a:r>
              <a:rPr lang="ru-RU" sz="2000" b="1" dirty="0" err="1" smtClean="0">
                <a:solidFill>
                  <a:srgbClr val="002060"/>
                </a:solidFill>
              </a:rPr>
              <a:t>Забабахина</a:t>
            </a:r>
            <a:r>
              <a:rPr lang="ru-RU" sz="2000" b="1" dirty="0" smtClean="0">
                <a:solidFill>
                  <a:srgbClr val="002060"/>
                </a:solidFill>
              </a:rPr>
              <a:t>”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ts val="2000"/>
              </a:lnSpc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ts val="2000"/>
              </a:lnSpc>
              <a:defRPr/>
            </a:pPr>
            <a:r>
              <a:rPr lang="ru-RU" sz="2000" b="1" dirty="0" err="1" smtClean="0">
                <a:solidFill>
                  <a:srgbClr val="002060"/>
                </a:solidFill>
              </a:rPr>
              <a:t>Снежинск</a:t>
            </a:r>
            <a:r>
              <a:rPr lang="en-US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</a:rPr>
              <a:t>Россия</a:t>
            </a:r>
          </a:p>
          <a:p>
            <a:pPr>
              <a:lnSpc>
                <a:spcPts val="2000"/>
              </a:lnSpc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ts val="2000"/>
              </a:lnSpc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a.b.konovalov@vniitf.ru</a:t>
            </a:r>
          </a:p>
        </p:txBody>
      </p:sp>
    </p:spTree>
    <p:extLst>
      <p:ext uri="{BB962C8B-B14F-4D97-AF65-F5344CB8AC3E}">
        <p14:creationId xmlns:p14="http://schemas.microsoft.com/office/powerpoint/2010/main" val="26662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62" y="469900"/>
            <a:ext cx="8428519" cy="501649"/>
          </a:xfrm>
        </p:spPr>
        <p:txBody>
          <a:bodyPr/>
          <a:lstStyle/>
          <a:p>
            <a:r>
              <a:rPr lang="en-US" sz="3000" spc="-40" dirty="0" smtClean="0"/>
              <a:t>GA:</a:t>
            </a:r>
            <a:r>
              <a:rPr lang="ru-RU" sz="3000" spc="-40" dirty="0" smtClean="0"/>
              <a:t> алгоритм работы оператора мутации</a:t>
            </a:r>
            <a:r>
              <a:rPr lang="en-US" sz="3000" spc="-40" dirty="0" smtClean="0"/>
              <a:t> </a:t>
            </a:r>
            <a:endParaRPr lang="ru-RU" sz="3000" spc="-4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0880" y="1175312"/>
            <a:ext cx="9884906" cy="4398640"/>
          </a:xfrm>
          <a:prstGeom prst="rect">
            <a:avLst/>
          </a:prstGeom>
          <a:solidFill>
            <a:srgbClr val="E1EFF4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57188" indent="-357188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900"/>
              </a:lnSpc>
              <a:defRPr/>
            </a:pPr>
            <a:endParaRPr lang="ru-RU" sz="800" b="1" kern="900" dirty="0" smtClean="0">
              <a:solidFill>
                <a:srgbClr val="003274"/>
              </a:solidFill>
            </a:endParaRP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3274"/>
                </a:solidFill>
              </a:rPr>
              <a:t>На вход оператора подать объекты для мутации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3274"/>
                </a:solidFill>
              </a:rPr>
              <a:t>Определить случайным образом коэффициент мутации в диапазоне (0.6-0.9)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3274"/>
                </a:solidFill>
              </a:rPr>
              <a:t>Для каждого объекта выполнить шаги с </a:t>
            </a:r>
            <a:r>
              <a:rPr lang="ru-RU" sz="2200" b="1" dirty="0" smtClean="0">
                <a:solidFill>
                  <a:srgbClr val="003274"/>
                </a:solidFill>
              </a:rPr>
              <a:t>4 </a:t>
            </a:r>
            <a:r>
              <a:rPr lang="ru-RU" sz="2200" b="1" dirty="0">
                <a:solidFill>
                  <a:srgbClr val="003274"/>
                </a:solidFill>
              </a:rPr>
              <a:t>по </a:t>
            </a:r>
            <a:r>
              <a:rPr lang="ru-RU" sz="2200" b="1" dirty="0" smtClean="0">
                <a:solidFill>
                  <a:srgbClr val="003274"/>
                </a:solidFill>
              </a:rPr>
              <a:t>6</a:t>
            </a:r>
            <a:endParaRPr lang="ru-RU" sz="2200" b="1" dirty="0">
              <a:solidFill>
                <a:srgbClr val="003274"/>
              </a:solidFill>
            </a:endParaRP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3274"/>
                </a:solidFill>
              </a:rPr>
              <a:t>Определить </a:t>
            </a:r>
            <a:r>
              <a:rPr lang="ru-RU" sz="2200" b="1" dirty="0" smtClean="0">
                <a:solidFill>
                  <a:srgbClr val="003274"/>
                </a:solidFill>
              </a:rPr>
              <a:t>число выбранных </a:t>
            </a:r>
            <a:r>
              <a:rPr lang="ru-RU" sz="2200" b="1" dirty="0">
                <a:solidFill>
                  <a:srgbClr val="003274"/>
                </a:solidFill>
              </a:rPr>
              <a:t>лучей в текущем подвергаемом мутации объекте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3274"/>
                </a:solidFill>
              </a:rPr>
              <a:t>В новый объект выбирать случайно из текущего объекта количество лучей, как долю (шаг 2) по отношению к общему количеству (шаг 4)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3274"/>
                </a:solidFill>
              </a:rPr>
              <a:t>Далее подобно шагам </a:t>
            </a:r>
            <a:r>
              <a:rPr lang="ru-RU" sz="2200" b="1" dirty="0" smtClean="0">
                <a:solidFill>
                  <a:srgbClr val="003274"/>
                </a:solidFill>
              </a:rPr>
              <a:t>4 </a:t>
            </a:r>
            <a:r>
              <a:rPr lang="ru-RU" sz="2200" b="1" dirty="0">
                <a:solidFill>
                  <a:srgbClr val="003274"/>
                </a:solidFill>
              </a:rPr>
              <a:t>и </a:t>
            </a:r>
            <a:r>
              <a:rPr lang="ru-RU" sz="2200" b="1" dirty="0" smtClean="0">
                <a:solidFill>
                  <a:srgbClr val="003274"/>
                </a:solidFill>
              </a:rPr>
              <a:t>5 </a:t>
            </a:r>
            <a:r>
              <a:rPr lang="ru-RU" sz="2200" b="1" dirty="0">
                <a:solidFill>
                  <a:srgbClr val="003274"/>
                </a:solidFill>
              </a:rPr>
              <a:t>алгоритма работы оператора скрещивания, случайно дополнить и исключить избыточные лучи для обеспечения условия существования объекта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00880" y="5749674"/>
            <a:ext cx="9896482" cy="1092607"/>
          </a:xfrm>
          <a:prstGeom prst="rect">
            <a:avLst/>
          </a:prstGeom>
          <a:solidFill>
            <a:srgbClr val="E1EFF4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2600"/>
              </a:lnSpc>
              <a:defRPr/>
            </a:pPr>
            <a:r>
              <a:rPr lang="en-US" sz="2200" b="1" kern="900" spc="40" dirty="0" smtClean="0">
                <a:solidFill>
                  <a:srgbClr val="003274"/>
                </a:solidFill>
              </a:rPr>
              <a:t>GA</a:t>
            </a:r>
            <a:r>
              <a:rPr lang="ru-RU" sz="2200" b="1" kern="900" spc="40" dirty="0" smtClean="0">
                <a:solidFill>
                  <a:srgbClr val="003274"/>
                </a:solidFill>
              </a:rPr>
              <a:t> реализован в </a:t>
            </a:r>
            <a:r>
              <a:rPr lang="en-US" sz="2200" b="1" kern="900" spc="40" dirty="0" smtClean="0">
                <a:solidFill>
                  <a:srgbClr val="003274"/>
                </a:solidFill>
              </a:rPr>
              <a:t>MATLAB </a:t>
            </a:r>
            <a:r>
              <a:rPr lang="ru-RU" sz="2200" b="1" kern="900" spc="40" dirty="0" smtClean="0">
                <a:solidFill>
                  <a:srgbClr val="003274"/>
                </a:solidFill>
              </a:rPr>
              <a:t>функциями </a:t>
            </a:r>
            <a:r>
              <a:rPr lang="en-US" sz="2400" b="1" dirty="0" err="1" smtClean="0">
                <a:solidFill>
                  <a:srgbClr val="0000FF"/>
                </a:solidFill>
              </a:rPr>
              <a:t>GetRandRays</a:t>
            </a:r>
            <a:r>
              <a:rPr lang="ru-RU" sz="2200" b="1" dirty="0" smtClean="0">
                <a:solidFill>
                  <a:srgbClr val="003274"/>
                </a:solidFill>
              </a:rPr>
              <a:t> (генерация объекта), </a:t>
            </a:r>
            <a:r>
              <a:rPr lang="en-US" sz="2400" b="1" dirty="0" err="1" smtClean="0">
                <a:solidFill>
                  <a:srgbClr val="0000FF"/>
                </a:solidFill>
              </a:rPr>
              <a:t>crossover_permutation</a:t>
            </a:r>
            <a:r>
              <a:rPr lang="ru-RU" sz="2200" b="1" dirty="0" smtClean="0">
                <a:solidFill>
                  <a:srgbClr val="003274"/>
                </a:solidFill>
              </a:rPr>
              <a:t> (скрещивание) и </a:t>
            </a:r>
            <a:r>
              <a:rPr lang="en-US" sz="2400" b="1" dirty="0" err="1" smtClean="0">
                <a:solidFill>
                  <a:srgbClr val="0000FF"/>
                </a:solidFill>
              </a:rPr>
              <a:t>mutate_permutation</a:t>
            </a:r>
            <a:r>
              <a:rPr lang="ru-RU" sz="2200" b="1" dirty="0" smtClean="0">
                <a:solidFill>
                  <a:srgbClr val="003274"/>
                </a:solidFill>
              </a:rPr>
              <a:t> (мутация) </a:t>
            </a:r>
            <a:endParaRPr lang="en-US" sz="2200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62" y="469900"/>
            <a:ext cx="8428519" cy="501649"/>
          </a:xfrm>
        </p:spPr>
        <p:txBody>
          <a:bodyPr/>
          <a:lstStyle/>
          <a:p>
            <a:r>
              <a:rPr lang="ru-RU" sz="3000" spc="-40" dirty="0" smtClean="0"/>
              <a:t>Результаты  работы </a:t>
            </a:r>
            <a:r>
              <a:rPr lang="en-US" sz="3000" spc="-40" dirty="0" smtClean="0"/>
              <a:t>GA </a:t>
            </a:r>
            <a:endParaRPr lang="ru-RU" sz="3000" spc="-4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0689" y="5810736"/>
            <a:ext cx="9564923" cy="1092607"/>
          </a:xfrm>
          <a:prstGeom prst="rect">
            <a:avLst/>
          </a:prstGeom>
          <a:solidFill>
            <a:srgbClr val="E1EFF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ts val="2600"/>
              </a:lnSpc>
              <a:defRPr/>
            </a:pPr>
            <a:r>
              <a:rPr lang="ru-RU" sz="2200" b="1" kern="900" spc="40" dirty="0">
                <a:solidFill>
                  <a:srgbClr val="003274"/>
                </a:solidFill>
              </a:rPr>
              <a:t>Эмпирически определено, что приемлемого результата на стадии локализации структур можно добиться только, исходя из </a:t>
            </a:r>
            <a:r>
              <a:rPr lang="ru-RU" sz="2200" b="1" kern="900" spc="40" dirty="0">
                <a:solidFill>
                  <a:srgbClr val="0000FF"/>
                </a:solidFill>
              </a:rPr>
              <a:t>4-х кратного пересечения (!) </a:t>
            </a:r>
            <a:endParaRPr lang="en-US" sz="2200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A7034DE-DB26-425B-B886-F89F3F9C0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75" y="1003583"/>
            <a:ext cx="2392940" cy="23984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5FF3A4BD-74EB-4AC5-97D6-0EB416AA9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980" y="1003583"/>
            <a:ext cx="2378075" cy="24244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37E3B58E-9881-4C61-BD34-59155B92E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850" y="3428073"/>
            <a:ext cx="2294614" cy="23826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17FAE50A-2515-4E80-9F37-A7B393F44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960" y="1172538"/>
            <a:ext cx="4490977" cy="459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62" y="469900"/>
            <a:ext cx="8428519" cy="501649"/>
          </a:xfrm>
        </p:spPr>
        <p:txBody>
          <a:bodyPr/>
          <a:lstStyle/>
          <a:p>
            <a:r>
              <a:rPr lang="ru-RU" sz="3000" spc="-40" dirty="0" smtClean="0"/>
              <a:t>Алгоритм реконструкции и </a:t>
            </a:r>
            <a:r>
              <a:rPr lang="en-US" sz="3000" spc="-40" dirty="0" smtClean="0"/>
              <a:t>U-Net </a:t>
            </a:r>
            <a:endParaRPr lang="ru-RU" sz="3000" spc="-40" dirty="0"/>
          </a:p>
        </p:txBody>
      </p:sp>
      <p:pic>
        <p:nvPicPr>
          <p:cNvPr id="2050" name="Picture 2" descr="D:\Events\ZST25\Presentation\U-Ne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13" y="1293342"/>
            <a:ext cx="6449787" cy="556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4" y="1453243"/>
            <a:ext cx="3586974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62" y="469900"/>
            <a:ext cx="8428519" cy="501649"/>
          </a:xfrm>
        </p:spPr>
        <p:txBody>
          <a:bodyPr/>
          <a:lstStyle/>
          <a:p>
            <a:r>
              <a:rPr lang="ru-RU" sz="3000" spc="-40" dirty="0" smtClean="0"/>
              <a:t>Суть нашей модификации </a:t>
            </a:r>
            <a:r>
              <a:rPr lang="en-US" sz="3000" spc="-40" dirty="0" smtClean="0"/>
              <a:t>U-Net </a:t>
            </a:r>
            <a:endParaRPr lang="ru-RU" sz="3000" spc="-4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2" y="1229649"/>
            <a:ext cx="4989625" cy="5922265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715000" y="2449314"/>
            <a:ext cx="4414157" cy="1894086"/>
          </a:xfrm>
          <a:prstGeom prst="wedgeRoundRectCallout">
            <a:avLst>
              <a:gd name="adj1" fmla="val -59088"/>
              <a:gd name="adj2" fmla="val 1025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12">
            <a:extLst>
              <a:ext uri="{FF2B5EF4-FFF2-40B4-BE49-F238E27FC236}">
                <a16:creationId xmlns="" xmlns:a16="http://schemas.microsoft.com/office/drawing/2014/main" id="{2E756EA2-4F41-48AC-9C42-17A8CB04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145" y="2540193"/>
            <a:ext cx="4084612" cy="17173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5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5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rgbClr val="003274"/>
                </a:solidFill>
              </a:rPr>
              <a:t>конкатенация </a:t>
            </a:r>
            <a:r>
              <a:rPr lang="ru-RU" sz="2400" b="1" dirty="0">
                <a:solidFill>
                  <a:srgbClr val="003274"/>
                </a:solidFill>
              </a:rPr>
              <a:t>вдоль </a:t>
            </a:r>
            <a:r>
              <a:rPr lang="ru-RU" sz="2400" b="1" dirty="0" smtClean="0">
                <a:solidFill>
                  <a:srgbClr val="003274"/>
                </a:solidFill>
              </a:rPr>
              <a:t>оси фильтров </a:t>
            </a:r>
            <a:r>
              <a:rPr lang="ru-RU" sz="2400" b="1" dirty="0">
                <a:solidFill>
                  <a:srgbClr val="003274"/>
                </a:solidFill>
              </a:rPr>
              <a:t>в </a:t>
            </a:r>
            <a:r>
              <a:rPr lang="ru-RU" sz="2400" b="1" dirty="0" smtClean="0">
                <a:solidFill>
                  <a:srgbClr val="003274"/>
                </a:solidFill>
              </a:rPr>
              <a:t>одномерный сигнал </a:t>
            </a:r>
            <a:r>
              <a:rPr lang="ru-RU" sz="2400" b="1" dirty="0">
                <a:solidFill>
                  <a:srgbClr val="003274"/>
                </a:solidFill>
              </a:rPr>
              <a:t>через функцию </a:t>
            </a:r>
            <a:r>
              <a:rPr lang="ru-RU" sz="2400" b="1" dirty="0" smtClean="0">
                <a:solidFill>
                  <a:srgbClr val="003274"/>
                </a:solidFill>
              </a:rPr>
              <a:t>свертки</a:t>
            </a:r>
            <a:endParaRPr lang="ru-RU" sz="2400" b="1" dirty="0">
              <a:solidFill>
                <a:srgbClr val="003274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867400" y="5437414"/>
            <a:ext cx="4261757" cy="1161769"/>
          </a:xfrm>
          <a:prstGeom prst="wedgeRoundRectCallout">
            <a:avLst>
              <a:gd name="adj1" fmla="val -63594"/>
              <a:gd name="adj2" fmla="val 4464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12">
            <a:extLst>
              <a:ext uri="{FF2B5EF4-FFF2-40B4-BE49-F238E27FC236}">
                <a16:creationId xmlns="" xmlns:a16="http://schemas.microsoft.com/office/drawing/2014/main" id="{2E756EA2-4F41-48AC-9C42-17A8CB04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545" y="5615484"/>
            <a:ext cx="3932212" cy="9048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5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5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rgbClr val="003274"/>
                </a:solidFill>
              </a:rPr>
              <a:t>вычисление линейной регрессии</a:t>
            </a:r>
            <a:endParaRPr lang="ru-RU" sz="2400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62" y="469900"/>
            <a:ext cx="8428519" cy="501649"/>
          </a:xfrm>
        </p:spPr>
        <p:txBody>
          <a:bodyPr/>
          <a:lstStyle/>
          <a:p>
            <a:r>
              <a:rPr lang="ru-RU" sz="3000" spc="-40" dirty="0" smtClean="0"/>
              <a:t>Обучение </a:t>
            </a:r>
            <a:r>
              <a:rPr lang="en-US" sz="3000" spc="-40" dirty="0" smtClean="0"/>
              <a:t>U-Net: </a:t>
            </a:r>
            <a:r>
              <a:rPr lang="ru-RU" sz="3000" spc="-40" dirty="0" smtClean="0"/>
              <a:t>локализация</a:t>
            </a:r>
            <a:r>
              <a:rPr lang="en-US" sz="3000" spc="-40" dirty="0" smtClean="0"/>
              <a:t> </a:t>
            </a:r>
            <a:endParaRPr lang="ru-RU" sz="3000" spc="-4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D948E6B-1B12-47D6-9F84-B3E15F137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611" y="4401312"/>
            <a:ext cx="1484325" cy="14843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616B2B0-B7AC-49A2-B84B-5F3273CE8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108" y="4546666"/>
            <a:ext cx="1389254" cy="13892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683C4EE-CE4C-4BB8-AA0B-122C701CE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234" y="3900076"/>
            <a:ext cx="1368865" cy="13688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E0ED9F6-6F83-4483-8E17-3FA10AEDC1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2900" y="4071494"/>
            <a:ext cx="1389254" cy="13892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4650DF9-B9B9-479A-9B47-612F730977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5611" y="2682240"/>
            <a:ext cx="1389254" cy="13892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F5044BC-BE78-49E7-B724-F6693CC2B3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5107" y="2852928"/>
            <a:ext cx="1389254" cy="13892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15C4C34-06DA-4F98-A0E0-EAD70885A3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6234" y="1987613"/>
            <a:ext cx="1389254" cy="13892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F7B2CF0-10C2-420F-850C-8527DB2171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2900" y="2158301"/>
            <a:ext cx="1389254" cy="138925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4BB242E-F40D-4CA4-9173-C60840F7C7E7}"/>
              </a:ext>
            </a:extLst>
          </p:cNvPr>
          <p:cNvSpPr/>
          <p:nvPr/>
        </p:nvSpPr>
        <p:spPr>
          <a:xfrm>
            <a:off x="679755" y="1755648"/>
            <a:ext cx="3791712" cy="4669536"/>
          </a:xfrm>
          <a:prstGeom prst="rect">
            <a:avLst/>
          </a:prstGeom>
          <a:noFill/>
          <a:ln w="28575">
            <a:solidFill>
              <a:srgbClr val="0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10E2B57-8091-4A2C-9E63-78D75783BCA7}"/>
              </a:ext>
            </a:extLst>
          </p:cNvPr>
          <p:cNvSpPr/>
          <p:nvPr/>
        </p:nvSpPr>
        <p:spPr>
          <a:xfrm>
            <a:off x="5747996" y="1755648"/>
            <a:ext cx="3791712" cy="4669536"/>
          </a:xfrm>
          <a:prstGeom prst="rect">
            <a:avLst/>
          </a:prstGeom>
          <a:noFill/>
          <a:ln w="28575">
            <a:solidFill>
              <a:srgbClr val="0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Box 12">
            <a:extLst>
              <a:ext uri="{FF2B5EF4-FFF2-40B4-BE49-F238E27FC236}">
                <a16:creationId xmlns="" xmlns:a16="http://schemas.microsoft.com/office/drawing/2014/main" id="{3BF9044C-2A00-4258-930C-687383521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949" y="1218765"/>
            <a:ext cx="8428519" cy="37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11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12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12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>
                <a:solidFill>
                  <a:srgbClr val="003274"/>
                </a:solidFill>
              </a:rPr>
              <a:t>Примеры входов и выходов нейронной сети</a:t>
            </a:r>
            <a:endParaRPr lang="en-GB" altLang="ru-RU" sz="1800" b="1" dirty="0"/>
          </a:p>
        </p:txBody>
      </p:sp>
      <p:sp>
        <p:nvSpPr>
          <p:cNvPr id="15" name="Text Box 12">
            <a:extLst>
              <a:ext uri="{FF2B5EF4-FFF2-40B4-BE49-F238E27FC236}">
                <a16:creationId xmlns="" xmlns:a16="http://schemas.microsoft.com/office/drawing/2014/main" id="{B6CFB20D-C5C9-43A1-A3A2-93372C785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89" y="6542660"/>
            <a:ext cx="3816732" cy="37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11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12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12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>
                <a:solidFill>
                  <a:srgbClr val="003274"/>
                </a:solidFill>
              </a:rPr>
              <a:t>Входные данные</a:t>
            </a:r>
            <a:endParaRPr lang="en-GB" altLang="ru-RU" sz="1800" b="1" dirty="0"/>
          </a:p>
        </p:txBody>
      </p:sp>
      <p:sp>
        <p:nvSpPr>
          <p:cNvPr id="16" name="Text Box 12">
            <a:extLst>
              <a:ext uri="{FF2B5EF4-FFF2-40B4-BE49-F238E27FC236}">
                <a16:creationId xmlns="" xmlns:a16="http://schemas.microsoft.com/office/drawing/2014/main" id="{09F73400-5E0D-49C9-BD53-5956DA6FA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7996" y="6542660"/>
            <a:ext cx="3816732" cy="37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11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12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12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>
                <a:solidFill>
                  <a:srgbClr val="003274"/>
                </a:solidFill>
              </a:rPr>
              <a:t>Выходные данные</a:t>
            </a:r>
            <a:endParaRPr lang="en-GB" altLang="ru-RU" sz="1800" b="1" dirty="0"/>
          </a:p>
        </p:txBody>
      </p:sp>
      <p:sp>
        <p:nvSpPr>
          <p:cNvPr id="17" name="Стрелка: вправо 24">
            <a:extLst>
              <a:ext uri="{FF2B5EF4-FFF2-40B4-BE49-F238E27FC236}">
                <a16:creationId xmlns="" xmlns:a16="http://schemas.microsoft.com/office/drawing/2014/main" id="{6C95BF90-7D9A-4CE8-990F-D67B5F127D5B}"/>
              </a:ext>
            </a:extLst>
          </p:cNvPr>
          <p:cNvSpPr/>
          <p:nvPr/>
        </p:nvSpPr>
        <p:spPr>
          <a:xfrm>
            <a:off x="4877652" y="3900076"/>
            <a:ext cx="727484" cy="58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62" y="469900"/>
            <a:ext cx="8428519" cy="501649"/>
          </a:xfrm>
        </p:spPr>
        <p:txBody>
          <a:bodyPr/>
          <a:lstStyle/>
          <a:p>
            <a:r>
              <a:rPr lang="ru-RU" sz="3000" spc="-40" dirty="0" smtClean="0"/>
              <a:t>Обучение </a:t>
            </a:r>
            <a:r>
              <a:rPr lang="en-US" sz="3000" spc="-40" dirty="0" smtClean="0"/>
              <a:t>U-Net: </a:t>
            </a:r>
            <a:r>
              <a:rPr lang="ru-RU" sz="3000" spc="-40" dirty="0" smtClean="0"/>
              <a:t>1-я итерация реконструкции</a:t>
            </a:r>
            <a:r>
              <a:rPr lang="en-US" sz="3000" spc="-40" dirty="0" smtClean="0"/>
              <a:t> </a:t>
            </a:r>
            <a:endParaRPr lang="ru-RU" sz="3000" spc="-4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432A5E0-5255-4014-AEE3-FBB6A07FBA96}"/>
              </a:ext>
            </a:extLst>
          </p:cNvPr>
          <p:cNvSpPr/>
          <p:nvPr/>
        </p:nvSpPr>
        <p:spPr>
          <a:xfrm>
            <a:off x="1002196" y="1755648"/>
            <a:ext cx="3791712" cy="4669536"/>
          </a:xfrm>
          <a:prstGeom prst="rect">
            <a:avLst/>
          </a:prstGeom>
          <a:noFill/>
          <a:ln w="28575">
            <a:solidFill>
              <a:srgbClr val="0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978BBF4-284A-4166-A5C0-4EFC22780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975" y="1948177"/>
            <a:ext cx="1389254" cy="13892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1299AFA-3B6F-4CEF-B4C9-C6ECB19F5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691" y="1974348"/>
            <a:ext cx="1459695" cy="145969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11D720D-11F7-43A6-BFD8-48C0DEA5C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859" y="3776373"/>
            <a:ext cx="1459696" cy="145969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42C4BB25-58C7-4A83-A798-EABA05A051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679" y="3780756"/>
            <a:ext cx="1459695" cy="14596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DD5C3A-6F09-4213-9A9C-056DCA26EC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4629" y="4556344"/>
            <a:ext cx="1459697" cy="145969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76E1DD1-E34C-4044-8A39-8F6D18F92A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5534" y="4705676"/>
            <a:ext cx="1402715" cy="14027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96C412AB-232E-447B-B6EE-D10521A92B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6881" y="2610936"/>
            <a:ext cx="1389254" cy="138925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E3BD5F3-4F53-4412-9B1A-E4537335CE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4363" y="2642804"/>
            <a:ext cx="1389254" cy="1389254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D7E93DE-7E7C-4178-9B90-3FEC59267E1C}"/>
              </a:ext>
            </a:extLst>
          </p:cNvPr>
          <p:cNvSpPr/>
          <p:nvPr/>
        </p:nvSpPr>
        <p:spPr>
          <a:xfrm>
            <a:off x="5908239" y="1755648"/>
            <a:ext cx="3791712" cy="4669536"/>
          </a:xfrm>
          <a:prstGeom prst="rect">
            <a:avLst/>
          </a:prstGeom>
          <a:noFill/>
          <a:ln w="28575">
            <a:solidFill>
              <a:srgbClr val="0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 Box 12">
            <a:extLst>
              <a:ext uri="{FF2B5EF4-FFF2-40B4-BE49-F238E27FC236}">
                <a16:creationId xmlns="" xmlns:a16="http://schemas.microsoft.com/office/drawing/2014/main" id="{422CC53A-7A9D-4AA7-9E14-710753940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949" y="1218765"/>
            <a:ext cx="8428519" cy="37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11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12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12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>
                <a:solidFill>
                  <a:srgbClr val="003274"/>
                </a:solidFill>
              </a:rPr>
              <a:t>Примеры входов и выходов нейронной сети</a:t>
            </a:r>
            <a:endParaRPr lang="en-GB" altLang="ru-RU" sz="1800" b="1" dirty="0"/>
          </a:p>
        </p:txBody>
      </p:sp>
      <p:sp>
        <p:nvSpPr>
          <p:cNvPr id="29" name="Text Box 12">
            <a:extLst>
              <a:ext uri="{FF2B5EF4-FFF2-40B4-BE49-F238E27FC236}">
                <a16:creationId xmlns="" xmlns:a16="http://schemas.microsoft.com/office/drawing/2014/main" id="{BBA0B53B-274E-4B70-B67E-9778EEE13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176" y="6542660"/>
            <a:ext cx="3816732" cy="37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11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12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12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>
                <a:solidFill>
                  <a:srgbClr val="003274"/>
                </a:solidFill>
              </a:rPr>
              <a:t>Входные данные</a:t>
            </a:r>
            <a:endParaRPr lang="en-GB" altLang="ru-RU" sz="1800" b="1" dirty="0"/>
          </a:p>
        </p:txBody>
      </p:sp>
      <p:sp>
        <p:nvSpPr>
          <p:cNvPr id="30" name="Text Box 12">
            <a:extLst>
              <a:ext uri="{FF2B5EF4-FFF2-40B4-BE49-F238E27FC236}">
                <a16:creationId xmlns="" xmlns:a16="http://schemas.microsoft.com/office/drawing/2014/main" id="{592F5D2D-DAE6-4E35-968F-D6F998E3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843" y="6542660"/>
            <a:ext cx="3816732" cy="37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11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12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12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>
                <a:solidFill>
                  <a:srgbClr val="003274"/>
                </a:solidFill>
              </a:rPr>
              <a:t>Выходные данные</a:t>
            </a:r>
            <a:endParaRPr lang="en-GB" altLang="ru-RU" sz="1800" b="1" dirty="0"/>
          </a:p>
        </p:txBody>
      </p:sp>
      <p:sp>
        <p:nvSpPr>
          <p:cNvPr id="31" name="Стрелка: вправо 25">
            <a:extLst>
              <a:ext uri="{FF2B5EF4-FFF2-40B4-BE49-F238E27FC236}">
                <a16:creationId xmlns="" xmlns:a16="http://schemas.microsoft.com/office/drawing/2014/main" id="{0ABB5BF9-27DD-41F8-AA9A-17ED0E209E36}"/>
              </a:ext>
            </a:extLst>
          </p:cNvPr>
          <p:cNvSpPr/>
          <p:nvPr/>
        </p:nvSpPr>
        <p:spPr>
          <a:xfrm>
            <a:off x="5005946" y="3921005"/>
            <a:ext cx="727484" cy="58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4F884A74-1B96-455E-B3DE-B20EF3FE6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466" y="4884983"/>
            <a:ext cx="1241083" cy="124108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29C55F-74BD-435F-8406-9F90D3313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946" y="3386416"/>
            <a:ext cx="1243603" cy="124360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8068E092-DC5B-48EF-85B2-E4EA69D11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947" y="1929144"/>
            <a:ext cx="1243603" cy="12436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62" y="469900"/>
            <a:ext cx="8428519" cy="501649"/>
          </a:xfrm>
        </p:spPr>
        <p:txBody>
          <a:bodyPr/>
          <a:lstStyle/>
          <a:p>
            <a:r>
              <a:rPr lang="ru-RU" sz="3000" spc="-40" dirty="0" smtClean="0"/>
              <a:t>Обучение </a:t>
            </a:r>
            <a:r>
              <a:rPr lang="en-US" sz="3000" spc="-40" dirty="0" smtClean="0"/>
              <a:t>U-Net: </a:t>
            </a:r>
            <a:r>
              <a:rPr lang="ru-RU" sz="3000" spc="-40" dirty="0" smtClean="0"/>
              <a:t>последующие итерации</a:t>
            </a:r>
            <a:r>
              <a:rPr lang="en-US" sz="3000" spc="-40" dirty="0" smtClean="0"/>
              <a:t> </a:t>
            </a:r>
            <a:endParaRPr lang="ru-RU" sz="3000" spc="-4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432A5E0-5255-4014-AEE3-FBB6A07FBA96}"/>
              </a:ext>
            </a:extLst>
          </p:cNvPr>
          <p:cNvSpPr/>
          <p:nvPr/>
        </p:nvSpPr>
        <p:spPr>
          <a:xfrm>
            <a:off x="1456335" y="1755648"/>
            <a:ext cx="4062388" cy="4669536"/>
          </a:xfrm>
          <a:prstGeom prst="rect">
            <a:avLst/>
          </a:prstGeom>
          <a:noFill/>
          <a:ln w="28575">
            <a:solidFill>
              <a:srgbClr val="0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9D7E93DE-7E7C-4178-9B90-3FEC59267E1C}"/>
              </a:ext>
            </a:extLst>
          </p:cNvPr>
          <p:cNvSpPr/>
          <p:nvPr/>
        </p:nvSpPr>
        <p:spPr>
          <a:xfrm>
            <a:off x="6633054" y="1755648"/>
            <a:ext cx="1723953" cy="4669536"/>
          </a:xfrm>
          <a:prstGeom prst="rect">
            <a:avLst/>
          </a:prstGeom>
          <a:noFill/>
          <a:ln w="28575">
            <a:solidFill>
              <a:srgbClr val="00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 Box 12">
            <a:extLst>
              <a:ext uri="{FF2B5EF4-FFF2-40B4-BE49-F238E27FC236}">
                <a16:creationId xmlns="" xmlns:a16="http://schemas.microsoft.com/office/drawing/2014/main" id="{422CC53A-7A9D-4AA7-9E14-710753940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336" y="1267939"/>
            <a:ext cx="6900672" cy="37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6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7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7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>
                <a:solidFill>
                  <a:srgbClr val="003274"/>
                </a:solidFill>
              </a:rPr>
              <a:t>Примеры входов и выходов нейронной сети</a:t>
            </a:r>
            <a:endParaRPr lang="en-GB" altLang="ru-RU" sz="1800" b="1" dirty="0"/>
          </a:p>
        </p:txBody>
      </p:sp>
      <p:sp>
        <p:nvSpPr>
          <p:cNvPr id="34" name="Text Box 12">
            <a:extLst>
              <a:ext uri="{FF2B5EF4-FFF2-40B4-BE49-F238E27FC236}">
                <a16:creationId xmlns="" xmlns:a16="http://schemas.microsoft.com/office/drawing/2014/main" id="{BBA0B53B-274E-4B70-B67E-9778EEE13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991" y="6542660"/>
            <a:ext cx="3816732" cy="37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6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7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7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>
                <a:solidFill>
                  <a:srgbClr val="003274"/>
                </a:solidFill>
              </a:rPr>
              <a:t>Входные данные</a:t>
            </a:r>
            <a:endParaRPr lang="en-GB" altLang="ru-RU" sz="1800" b="1" dirty="0"/>
          </a:p>
        </p:txBody>
      </p:sp>
      <p:sp>
        <p:nvSpPr>
          <p:cNvPr id="35" name="Text Box 12">
            <a:extLst>
              <a:ext uri="{FF2B5EF4-FFF2-40B4-BE49-F238E27FC236}">
                <a16:creationId xmlns="" xmlns:a16="http://schemas.microsoft.com/office/drawing/2014/main" id="{592F5D2D-DAE6-4E35-968F-D6F998E3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964" y="6519125"/>
            <a:ext cx="3816732" cy="37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6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7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7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>
                <a:solidFill>
                  <a:srgbClr val="003274"/>
                </a:solidFill>
              </a:rPr>
              <a:t>Выходные данные</a:t>
            </a:r>
            <a:endParaRPr lang="en-GB" altLang="ru-RU" sz="1800" b="1" dirty="0"/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FECF1C7A-441B-4DA7-99D3-96193CA244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4139" y="1960665"/>
            <a:ext cx="1243603" cy="124360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DCDE3DAD-B5A0-4285-8E5E-7BA460B455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4182" y="1932410"/>
            <a:ext cx="1241083" cy="12410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1C2AC276-0151-4F01-A2C2-C6E533C030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4449" y="1849589"/>
            <a:ext cx="1402715" cy="140271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F0E399EC-1B64-4516-8027-0679165F85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7197" y="3386416"/>
            <a:ext cx="1243603" cy="124360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7E2257A-9033-4A04-8C33-C714750EFC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1544" y="3386416"/>
            <a:ext cx="1241082" cy="124108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DFF29F6A-37AD-4454-A37A-AD5EED5095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4449" y="3346245"/>
            <a:ext cx="1402715" cy="140271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15E2F72-6B1F-4A37-8434-A5BD836AB0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37959" y="4873225"/>
            <a:ext cx="1252841" cy="125284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0DD235AF-CD2C-470A-9FC6-B12403A3987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61544" y="4896732"/>
            <a:ext cx="1241082" cy="124108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1D0656FB-2F89-4B79-B194-19F5F5A759B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80255" y="4842901"/>
            <a:ext cx="1402715" cy="1402715"/>
          </a:xfrm>
          <a:prstGeom prst="rect">
            <a:avLst/>
          </a:prstGeom>
        </p:spPr>
      </p:pic>
      <p:sp>
        <p:nvSpPr>
          <p:cNvPr id="48" name="Стрелка: вправо 39">
            <a:extLst>
              <a:ext uri="{FF2B5EF4-FFF2-40B4-BE49-F238E27FC236}">
                <a16:creationId xmlns="" xmlns:a16="http://schemas.microsoft.com/office/drawing/2014/main" id="{7DDE3B2F-CC66-44AE-98D5-43731BADE801}"/>
              </a:ext>
            </a:extLst>
          </p:cNvPr>
          <p:cNvSpPr/>
          <p:nvPr/>
        </p:nvSpPr>
        <p:spPr>
          <a:xfrm>
            <a:off x="5735727" y="2414016"/>
            <a:ext cx="727484" cy="58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: вправо 40">
            <a:extLst>
              <a:ext uri="{FF2B5EF4-FFF2-40B4-BE49-F238E27FC236}">
                <a16:creationId xmlns="" xmlns:a16="http://schemas.microsoft.com/office/drawing/2014/main" id="{D219DAC2-CD1D-423D-89E9-77B9D512B596}"/>
              </a:ext>
            </a:extLst>
          </p:cNvPr>
          <p:cNvSpPr/>
          <p:nvPr/>
        </p:nvSpPr>
        <p:spPr>
          <a:xfrm>
            <a:off x="5735727" y="3715609"/>
            <a:ext cx="727484" cy="58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: вправо 41">
            <a:extLst>
              <a:ext uri="{FF2B5EF4-FFF2-40B4-BE49-F238E27FC236}">
                <a16:creationId xmlns="" xmlns:a16="http://schemas.microsoft.com/office/drawing/2014/main" id="{09872ED1-9CF8-41DC-BAED-5A923B752D3C}"/>
              </a:ext>
            </a:extLst>
          </p:cNvPr>
          <p:cNvSpPr/>
          <p:nvPr/>
        </p:nvSpPr>
        <p:spPr>
          <a:xfrm>
            <a:off x="5730761" y="5312851"/>
            <a:ext cx="727484" cy="58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62" y="469900"/>
            <a:ext cx="8428519" cy="501649"/>
          </a:xfrm>
        </p:spPr>
        <p:txBody>
          <a:bodyPr/>
          <a:lstStyle/>
          <a:p>
            <a:r>
              <a:rPr lang="ru-RU" sz="3000" spc="-40" dirty="0" smtClean="0"/>
              <a:t>Результаты локализации структур</a:t>
            </a:r>
            <a:r>
              <a:rPr lang="en-US" sz="3000" spc="-40" dirty="0" smtClean="0"/>
              <a:t> </a:t>
            </a:r>
            <a:endParaRPr lang="ru-RU" sz="3000" spc="-4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25B7FC8-6905-46CB-B97B-24632A90A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05" y="1169798"/>
            <a:ext cx="2092753" cy="20130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32B7980-5830-4881-BAC8-AE7B801B6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017" y="1169799"/>
            <a:ext cx="2092752" cy="20130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0794042-A8F2-4C0C-9552-0570ECA77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761" y="1193254"/>
            <a:ext cx="2068368" cy="1989573"/>
          </a:xfrm>
          <a:prstGeom prst="rect">
            <a:avLst/>
          </a:prstGeom>
        </p:spPr>
      </p:pic>
      <p:sp>
        <p:nvSpPr>
          <p:cNvPr id="7" name="Text Box 12">
            <a:extLst>
              <a:ext uri="{FF2B5EF4-FFF2-40B4-BE49-F238E27FC236}">
                <a16:creationId xmlns="" xmlns:a16="http://schemas.microsoft.com/office/drawing/2014/main" id="{2E756EA2-4F41-48AC-9C42-17A8CB04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503" y="2001322"/>
            <a:ext cx="1719436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6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7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7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2400" b="1" dirty="0" smtClean="0">
                <a:solidFill>
                  <a:srgbClr val="003274"/>
                </a:solidFill>
              </a:rPr>
              <a:t>объекты</a:t>
            </a:r>
            <a:endParaRPr lang="en-GB" altLang="ru-RU" sz="2400" b="1" dirty="0"/>
          </a:p>
        </p:txBody>
      </p:sp>
      <p:sp>
        <p:nvSpPr>
          <p:cNvPr id="14" name="Text Box 12">
            <a:extLst>
              <a:ext uri="{FF2B5EF4-FFF2-40B4-BE49-F238E27FC236}">
                <a16:creationId xmlns="" xmlns:a16="http://schemas.microsoft.com/office/drawing/2014/main" id="{2E756EA2-4F41-48AC-9C42-17A8CB04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503" y="3941004"/>
            <a:ext cx="1719436" cy="4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6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7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7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altLang="ru-RU" sz="2400" b="1" dirty="0" smtClean="0">
                <a:solidFill>
                  <a:srgbClr val="003274"/>
                </a:solidFill>
              </a:rPr>
              <a:t>ART</a:t>
            </a:r>
            <a:endParaRPr lang="en-GB" altLang="ru-RU" sz="2400" b="1" dirty="0"/>
          </a:p>
        </p:txBody>
      </p:sp>
      <p:sp>
        <p:nvSpPr>
          <p:cNvPr id="15" name="Text Box 12">
            <a:extLst>
              <a:ext uri="{FF2B5EF4-FFF2-40B4-BE49-F238E27FC236}">
                <a16:creationId xmlns="" xmlns:a16="http://schemas.microsoft.com/office/drawing/2014/main" id="{2E756EA2-4F41-48AC-9C42-17A8CB04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029" y="5965877"/>
            <a:ext cx="1895708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6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7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7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altLang="ru-RU" sz="2400" b="1" dirty="0" smtClean="0">
                <a:solidFill>
                  <a:srgbClr val="003274"/>
                </a:solidFill>
              </a:rPr>
              <a:t>ART</a:t>
            </a:r>
            <a:r>
              <a:rPr lang="ru-RU" altLang="ru-RU" sz="2400" b="1" dirty="0" smtClean="0">
                <a:solidFill>
                  <a:srgbClr val="003274"/>
                </a:solidFill>
              </a:rPr>
              <a:t>+</a:t>
            </a:r>
            <a:r>
              <a:rPr lang="en-US" altLang="ru-RU" sz="2400" b="1" dirty="0" smtClean="0">
                <a:solidFill>
                  <a:srgbClr val="003274"/>
                </a:solidFill>
              </a:rPr>
              <a:t>U-Net</a:t>
            </a:r>
            <a:endParaRPr lang="en-GB" altLang="ru-RU" sz="2400" b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068409E-BDC0-4EEA-8C1D-BCBFC7B6E4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510" y="3210285"/>
            <a:ext cx="1996021" cy="19199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4618180-DB44-4D86-85AB-A59272B6A1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512" y="5230367"/>
            <a:ext cx="2014439" cy="199525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6DF4B76-F439-4278-8222-63704170D5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8693" y="3182827"/>
            <a:ext cx="2007686" cy="193120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E4AD275-523A-4A07-8A5B-80FA799155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8168" y="5199991"/>
            <a:ext cx="2075775" cy="20560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270471B9-64A1-43D8-98D7-8BCE07B5B7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0934" y="3182827"/>
            <a:ext cx="2032195" cy="195477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C20690C0-4C87-464C-AA64-2A33D02AA2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60934" y="5199991"/>
            <a:ext cx="2075775" cy="205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17FAE50A-2515-4E80-9F37-A7B393F44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61" y="2206434"/>
            <a:ext cx="3897303" cy="3987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62" y="469900"/>
            <a:ext cx="8428519" cy="501649"/>
          </a:xfrm>
        </p:spPr>
        <p:txBody>
          <a:bodyPr/>
          <a:lstStyle/>
          <a:p>
            <a:r>
              <a:rPr lang="ru-RU" sz="3000" spc="-40" dirty="0" smtClean="0"/>
              <a:t>Дополнение лучей</a:t>
            </a:r>
            <a:r>
              <a:rPr lang="en-US" sz="3000" spc="-40" dirty="0" smtClean="0"/>
              <a:t> </a:t>
            </a:r>
            <a:endParaRPr lang="ru-RU" sz="3000" spc="-4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B65549E-FACB-4C41-8523-36C5EACA5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384" y="1413939"/>
            <a:ext cx="2627843" cy="26028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A276DCD-1445-4392-AE6C-8A6965FED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2383" y="1413938"/>
            <a:ext cx="2627844" cy="26028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9799B79-08B2-4068-BCF3-1C23D70D6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369" y="4486959"/>
            <a:ext cx="2627843" cy="2602816"/>
          </a:xfrm>
          <a:prstGeom prst="rect">
            <a:avLst/>
          </a:prstGeom>
        </p:spPr>
      </p:pic>
      <p:sp>
        <p:nvSpPr>
          <p:cNvPr id="7" name="Text Box 12">
            <a:extLst>
              <a:ext uri="{FF2B5EF4-FFF2-40B4-BE49-F238E27FC236}">
                <a16:creationId xmlns="" xmlns:a16="http://schemas.microsoft.com/office/drawing/2014/main" id="{B518FE03-9ACB-47EF-BAD1-C45616143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253" y="4057857"/>
            <a:ext cx="2713949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7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8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8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altLang="ru-RU" sz="1800" b="1" dirty="0" smtClean="0">
                <a:solidFill>
                  <a:srgbClr val="003274"/>
                </a:solidFill>
              </a:rPr>
              <a:t>1-</a:t>
            </a:r>
            <a:r>
              <a:rPr lang="ru-RU" altLang="ru-RU" sz="1800" b="1" dirty="0" smtClean="0">
                <a:solidFill>
                  <a:srgbClr val="003274"/>
                </a:solidFill>
              </a:rPr>
              <a:t>й объект, 826 лучей </a:t>
            </a:r>
            <a:endParaRPr lang="en-GB" altLang="ru-RU" sz="1800" b="1" dirty="0"/>
          </a:p>
        </p:txBody>
      </p:sp>
      <p:sp>
        <p:nvSpPr>
          <p:cNvPr id="8" name="Text Box 12">
            <a:extLst>
              <a:ext uri="{FF2B5EF4-FFF2-40B4-BE49-F238E27FC236}">
                <a16:creationId xmlns="" xmlns:a16="http://schemas.microsoft.com/office/drawing/2014/main" id="{799D4F66-CAA1-47FA-AC99-2C3762E9F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751" y="4065139"/>
            <a:ext cx="2714395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7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8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8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003274"/>
                </a:solidFill>
              </a:rPr>
              <a:t>2-й объект, 742 луча </a:t>
            </a:r>
            <a:endParaRPr lang="en-GB" altLang="ru-RU" sz="1800" b="1" dirty="0"/>
          </a:p>
        </p:txBody>
      </p:sp>
      <p:sp>
        <p:nvSpPr>
          <p:cNvPr id="9" name="Text Box 12">
            <a:extLst>
              <a:ext uri="{FF2B5EF4-FFF2-40B4-BE49-F238E27FC236}">
                <a16:creationId xmlns="" xmlns:a16="http://schemas.microsoft.com/office/drawing/2014/main" id="{884C722C-C787-4499-9E89-86E61BDD9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69" y="7076738"/>
            <a:ext cx="2841579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7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8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8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 smtClean="0">
                <a:solidFill>
                  <a:srgbClr val="003274"/>
                </a:solidFill>
              </a:rPr>
              <a:t>3-й объект, 870 лучей</a:t>
            </a:r>
            <a:endParaRPr lang="en-GB" altLang="ru-RU" sz="1800" b="1" dirty="0"/>
          </a:p>
        </p:txBody>
      </p:sp>
      <p:sp>
        <p:nvSpPr>
          <p:cNvPr id="11" name="Text Box 12">
            <a:extLst>
              <a:ext uri="{FF2B5EF4-FFF2-40B4-BE49-F238E27FC236}">
                <a16:creationId xmlns="" xmlns:a16="http://schemas.microsoft.com/office/drawing/2014/main" id="{C5474548-D339-49EF-AE47-E2BC42EE2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29" y="6244932"/>
            <a:ext cx="3603270" cy="37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7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8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8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>
                <a:solidFill>
                  <a:srgbClr val="003274"/>
                </a:solidFill>
              </a:rPr>
              <a:t>Набор эффективных лучей</a:t>
            </a:r>
            <a:endParaRPr lang="en-GB" alt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4650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62" y="469900"/>
            <a:ext cx="8428519" cy="501649"/>
          </a:xfrm>
        </p:spPr>
        <p:txBody>
          <a:bodyPr/>
          <a:lstStyle/>
          <a:p>
            <a:r>
              <a:rPr lang="ru-RU" sz="3000" spc="-40" dirty="0" smtClean="0"/>
              <a:t>Результаты уточненной реконструкции</a:t>
            </a:r>
            <a:r>
              <a:rPr lang="en-US" sz="3000" spc="-40" dirty="0" smtClean="0"/>
              <a:t> </a:t>
            </a:r>
            <a:endParaRPr lang="ru-RU" sz="3000" spc="-4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25B7FC8-6905-46CB-B97B-24632A90A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05" y="1169798"/>
            <a:ext cx="2092753" cy="20130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32B7980-5830-4881-BAC8-AE7B801B6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470" y="1169799"/>
            <a:ext cx="2092752" cy="20130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0794042-A8F2-4C0C-9552-0570ECA77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761" y="1193254"/>
            <a:ext cx="2068368" cy="1989573"/>
          </a:xfrm>
          <a:prstGeom prst="rect">
            <a:avLst/>
          </a:prstGeom>
        </p:spPr>
      </p:pic>
      <p:sp>
        <p:nvSpPr>
          <p:cNvPr id="7" name="Text Box 12">
            <a:extLst>
              <a:ext uri="{FF2B5EF4-FFF2-40B4-BE49-F238E27FC236}">
                <a16:creationId xmlns="" xmlns:a16="http://schemas.microsoft.com/office/drawing/2014/main" id="{2E756EA2-4F41-48AC-9C42-17A8CB04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503" y="2001322"/>
            <a:ext cx="1719436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6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7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7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2400" b="1" dirty="0" smtClean="0">
                <a:solidFill>
                  <a:srgbClr val="003274"/>
                </a:solidFill>
              </a:rPr>
              <a:t>объекты</a:t>
            </a:r>
            <a:endParaRPr lang="en-GB" altLang="ru-RU" sz="2400" b="1" dirty="0"/>
          </a:p>
        </p:txBody>
      </p:sp>
      <p:sp>
        <p:nvSpPr>
          <p:cNvPr id="8" name="Text Box 12">
            <a:extLst>
              <a:ext uri="{FF2B5EF4-FFF2-40B4-BE49-F238E27FC236}">
                <a16:creationId xmlns="" xmlns:a16="http://schemas.microsoft.com/office/drawing/2014/main" id="{2E756EA2-4F41-48AC-9C42-17A8CB04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301" y="3465430"/>
            <a:ext cx="1719436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6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7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7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2400" b="1" dirty="0" smtClean="0">
                <a:solidFill>
                  <a:srgbClr val="003274"/>
                </a:solidFill>
              </a:rPr>
              <a:t>результат после 1-й итерации</a:t>
            </a:r>
            <a:endParaRPr lang="en-GB" altLang="ru-RU" sz="2400" b="1" dirty="0"/>
          </a:p>
        </p:txBody>
      </p:sp>
      <p:sp>
        <p:nvSpPr>
          <p:cNvPr id="9" name="Text Box 12">
            <a:extLst>
              <a:ext uri="{FF2B5EF4-FFF2-40B4-BE49-F238E27FC236}">
                <a16:creationId xmlns="" xmlns:a16="http://schemas.microsoft.com/office/drawing/2014/main" id="{2E756EA2-4F41-48AC-9C42-17A8CB04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6301" y="5791335"/>
            <a:ext cx="1895708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6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7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7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2400" b="1" dirty="0">
                <a:solidFill>
                  <a:srgbClr val="003274"/>
                </a:solidFill>
              </a:rPr>
              <a:t>к</a:t>
            </a:r>
            <a:r>
              <a:rPr lang="ru-RU" altLang="ru-RU" sz="2400" b="1" dirty="0" smtClean="0">
                <a:solidFill>
                  <a:srgbClr val="003274"/>
                </a:solidFill>
              </a:rPr>
              <a:t>онечный результат</a:t>
            </a:r>
            <a:endParaRPr lang="en-GB" altLang="ru-RU" sz="2400" b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816E374-393D-4E4F-95D7-A4620CE96D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512" y="3164231"/>
            <a:ext cx="2054869" cy="20352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6D5FD0E-069D-424D-9DEA-DE1A280AE6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512" y="5197526"/>
            <a:ext cx="2054870" cy="20353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34B835E-E88B-4BB6-98AE-DAE86C618D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0451" y="3160139"/>
            <a:ext cx="2052771" cy="20332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76418C6-D108-4248-A2BE-7E1CD4D806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35812" y="5177075"/>
            <a:ext cx="2122047" cy="21018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2DBF3FB2-BA4F-4346-B32E-7C181389A2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1240" y="3157556"/>
            <a:ext cx="2035469" cy="201608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DBC5BE4-7F85-4C6B-A3E5-D985D19233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31452" y="5163772"/>
            <a:ext cx="2122047" cy="210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/>
              <a:t>План доклада</a:t>
            </a:r>
            <a:endParaRPr lang="ru-RU" sz="3000" dirty="0"/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449265" y="1603535"/>
            <a:ext cx="9884906" cy="5001369"/>
          </a:xfrm>
          <a:prstGeom prst="rect">
            <a:avLst/>
          </a:prstGeom>
          <a:solidFill>
            <a:srgbClr val="E1EFF4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57188" indent="-357188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ru-RU" sz="1000" b="1" dirty="0" smtClean="0">
                <a:solidFill>
                  <a:srgbClr val="003274"/>
                </a:solidFill>
              </a:rPr>
              <a:t> </a:t>
            </a:r>
            <a:endParaRPr lang="en-US" sz="1000" b="1" dirty="0" smtClean="0">
              <a:solidFill>
                <a:srgbClr val="003274"/>
              </a:solidFill>
            </a:endParaRPr>
          </a:p>
          <a:p>
            <a:pPr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ru-RU" sz="2800" b="1" dirty="0" smtClean="0">
                <a:solidFill>
                  <a:srgbClr val="003274"/>
                </a:solidFill>
              </a:rPr>
              <a:t> Постановка задачи</a:t>
            </a:r>
            <a:endParaRPr lang="en-US" sz="2800" b="1" dirty="0" smtClean="0">
              <a:solidFill>
                <a:srgbClr val="003274"/>
              </a:solidFill>
            </a:endParaRPr>
          </a:p>
          <a:p>
            <a:pPr marL="452438" indent="-452438" eaLnBrk="1" hangingPunct="1">
              <a:spcBef>
                <a:spcPct val="50000"/>
              </a:spcBef>
              <a:buFontTx/>
              <a:buAutoNum type="arabicPeriod"/>
              <a:tabLst>
                <a:tab pos="0" algn="l"/>
              </a:tabLst>
              <a:defRPr/>
            </a:pPr>
            <a:r>
              <a:rPr lang="ru-RU" sz="2800" b="1" dirty="0" smtClean="0">
                <a:solidFill>
                  <a:srgbClr val="003274"/>
                </a:solidFill>
              </a:rPr>
              <a:t>Синтез эффективного набора лучей: генетический алгоритм</a:t>
            </a:r>
            <a:endParaRPr lang="en-US" sz="2800" b="1" dirty="0" smtClean="0">
              <a:solidFill>
                <a:srgbClr val="003274"/>
              </a:solidFill>
            </a:endParaRPr>
          </a:p>
          <a:p>
            <a:pPr marL="452438" indent="-452438" eaLnBrk="1" hangingPunct="1">
              <a:spcBef>
                <a:spcPct val="50000"/>
              </a:spcBef>
              <a:buFontTx/>
              <a:buAutoNum type="arabicPeriod"/>
              <a:tabLst>
                <a:tab pos="0" algn="l"/>
              </a:tabLst>
              <a:defRPr/>
            </a:pPr>
            <a:r>
              <a:rPr lang="ru-RU" sz="2800" b="1" dirty="0" smtClean="0">
                <a:solidFill>
                  <a:srgbClr val="003274"/>
                </a:solidFill>
              </a:rPr>
              <a:t>Модифицированная </a:t>
            </a:r>
            <a:r>
              <a:rPr lang="en-US" sz="2800" b="1" dirty="0" smtClean="0">
                <a:solidFill>
                  <a:srgbClr val="003274"/>
                </a:solidFill>
              </a:rPr>
              <a:t>U-Net </a:t>
            </a:r>
            <a:r>
              <a:rPr lang="ru-RU" sz="2800" b="1" dirty="0" smtClean="0">
                <a:solidFill>
                  <a:srgbClr val="003274"/>
                </a:solidFill>
              </a:rPr>
              <a:t>и ее обучение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ru-RU" sz="2800" b="1" dirty="0" smtClean="0">
                <a:solidFill>
                  <a:srgbClr val="003274"/>
                </a:solidFill>
              </a:rPr>
              <a:t> Результаты локализации и реконструкции структур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ru-RU" sz="2800" b="1" dirty="0" smtClean="0">
                <a:solidFill>
                  <a:srgbClr val="003274"/>
                </a:solidFill>
              </a:rPr>
              <a:t> Результаты исследования пространственного разрешения метода</a:t>
            </a:r>
            <a:r>
              <a:rPr lang="en-US" sz="2800" b="1" dirty="0" smtClean="0">
                <a:solidFill>
                  <a:srgbClr val="003274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ru-RU" sz="2800" b="1" dirty="0" smtClean="0">
                <a:solidFill>
                  <a:srgbClr val="003274"/>
                </a:solidFill>
              </a:rPr>
              <a:t> Выводы</a:t>
            </a:r>
            <a:r>
              <a:rPr lang="en-US" sz="2800" b="1" dirty="0" smtClean="0">
                <a:solidFill>
                  <a:srgbClr val="003274"/>
                </a:solidFill>
              </a:rPr>
              <a:t> </a:t>
            </a:r>
            <a:r>
              <a:rPr lang="ru-RU" sz="2800" b="1" dirty="0" smtClean="0">
                <a:solidFill>
                  <a:srgbClr val="003274"/>
                </a:solidFill>
              </a:rPr>
              <a:t>и заключение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endParaRPr lang="en-US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40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62" y="469900"/>
            <a:ext cx="8428519" cy="501649"/>
          </a:xfrm>
        </p:spPr>
        <p:txBody>
          <a:bodyPr/>
          <a:lstStyle/>
          <a:p>
            <a:r>
              <a:rPr lang="ru-RU" sz="3000" spc="-40" dirty="0" smtClean="0"/>
              <a:t>Критерий Фуко-Релея</a:t>
            </a:r>
            <a:r>
              <a:rPr lang="en-US" sz="3000" spc="-40" dirty="0" smtClean="0"/>
              <a:t> </a:t>
            </a:r>
            <a:endParaRPr lang="ru-RU" sz="3000" spc="-40" dirty="0"/>
          </a:p>
        </p:txBody>
      </p:sp>
      <p:pic>
        <p:nvPicPr>
          <p:cNvPr id="3" name="Picture 23" descr="01_hot_Restoration_h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r="13381"/>
          <a:stretch/>
        </p:blipFill>
        <p:spPr bwMode="auto">
          <a:xfrm>
            <a:off x="960707" y="1443180"/>
            <a:ext cx="3761773" cy="36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62"/>
          <a:stretch/>
        </p:blipFill>
        <p:spPr bwMode="auto">
          <a:xfrm>
            <a:off x="5354131" y="1108430"/>
            <a:ext cx="4751254" cy="444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389225" y="1570505"/>
            <a:ext cx="2789499" cy="3823298"/>
            <a:chOff x="6389225" y="1570505"/>
            <a:chExt cx="2789499" cy="382329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389225" y="5069612"/>
              <a:ext cx="2789499" cy="324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4438343"/>
                </p:ext>
              </p:extLst>
            </p:nvPr>
          </p:nvGraphicFramePr>
          <p:xfrm>
            <a:off x="7288824" y="2502508"/>
            <a:ext cx="1059746" cy="412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Equation" r:id="rId6" imgW="444240" imgH="177480" progId="Equation.DSMT4">
                    <p:embed/>
                  </p:oleObj>
                </mc:Choice>
                <mc:Fallback>
                  <p:oleObj name="Equation" r:id="rId6" imgW="444240" imgH="177480" progId="Equation.DSMT4">
                    <p:embed/>
                    <p:pic>
                      <p:nvPicPr>
                        <p:cNvPr id="0" name="Объект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8824" y="2502508"/>
                          <a:ext cx="1059746" cy="4126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Стрелка вправо 8"/>
            <p:cNvSpPr/>
            <p:nvPr/>
          </p:nvSpPr>
          <p:spPr>
            <a:xfrm rot="16200000">
              <a:off x="7382824" y="1902208"/>
              <a:ext cx="871753" cy="208347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право 9"/>
            <p:cNvSpPr/>
            <p:nvPr/>
          </p:nvSpPr>
          <p:spPr>
            <a:xfrm rot="5400000">
              <a:off x="7248494" y="3415895"/>
              <a:ext cx="1140410" cy="208346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8205" y="5390849"/>
            <a:ext cx="9564923" cy="1446550"/>
          </a:xfrm>
          <a:prstGeom prst="rect">
            <a:avLst/>
          </a:prstGeom>
          <a:solidFill>
            <a:srgbClr val="E1EFF4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2200" b="1" dirty="0">
                <a:solidFill>
                  <a:srgbClr val="003274"/>
                </a:solidFill>
              </a:rPr>
              <a:t>Д</a:t>
            </a:r>
            <a:r>
              <a:rPr lang="ru-RU" sz="2200" b="1" dirty="0" smtClean="0">
                <a:solidFill>
                  <a:srgbClr val="003274"/>
                </a:solidFill>
              </a:rPr>
              <a:t>ве </a:t>
            </a:r>
            <a:r>
              <a:rPr lang="ru-RU" sz="2200" b="1" dirty="0">
                <a:solidFill>
                  <a:srgbClr val="003274"/>
                </a:solidFill>
              </a:rPr>
              <a:t>структуры, образующие периодический ряд, разрешаются друг относительно друга, если </a:t>
            </a:r>
            <a:r>
              <a:rPr lang="ru-RU" sz="2200" b="1" dirty="0">
                <a:solidFill>
                  <a:srgbClr val="0000FF"/>
                </a:solidFill>
              </a:rPr>
              <a:t>коэффициент передачи модуляции </a:t>
            </a:r>
            <a:r>
              <a:rPr lang="ru-RU" sz="2200" b="1" dirty="0">
                <a:solidFill>
                  <a:srgbClr val="003274"/>
                </a:solidFill>
              </a:rPr>
              <a:t>(относительный провал между двумя максимумами интенсивности) </a:t>
            </a:r>
            <a:r>
              <a:rPr lang="ru-RU" sz="2200" b="1" dirty="0">
                <a:solidFill>
                  <a:srgbClr val="0000FF"/>
                </a:solidFill>
              </a:rPr>
              <a:t>не менее 20</a:t>
            </a:r>
            <a:r>
              <a:rPr lang="ru-RU" sz="2200" b="1" dirty="0" smtClean="0">
                <a:solidFill>
                  <a:srgbClr val="0000FF"/>
                </a:solidFill>
              </a:rPr>
              <a:t>%</a:t>
            </a:r>
            <a:endParaRPr lang="ru-RU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62" y="469900"/>
            <a:ext cx="8428519" cy="501649"/>
          </a:xfrm>
        </p:spPr>
        <p:txBody>
          <a:bodyPr/>
          <a:lstStyle/>
          <a:p>
            <a:r>
              <a:rPr lang="ru-RU" sz="3000" spc="-40" dirty="0" smtClean="0"/>
              <a:t>Реконструкции периодических структур</a:t>
            </a:r>
            <a:r>
              <a:rPr lang="en-US" sz="3000" spc="-40" dirty="0" smtClean="0"/>
              <a:t> </a:t>
            </a:r>
            <a:endParaRPr lang="ru-RU" sz="3000" spc="-4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37EBC68-F162-411C-982B-C2D736074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609" y="1780350"/>
            <a:ext cx="1816926" cy="18169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8FBAB84-5864-4406-9EFE-E2E24EB70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610" y="3779838"/>
            <a:ext cx="1816925" cy="18169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E6051E6-8514-4F29-B2BB-EF432E080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416" y="1780351"/>
            <a:ext cx="1816925" cy="18169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F9308A-59BA-4F3B-8B72-A86940CD5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4416" y="3779837"/>
            <a:ext cx="1816925" cy="18169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437CA7D-6B98-4E25-AD40-D7C9357BC4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645843" y="1780348"/>
            <a:ext cx="1816925" cy="18169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0D6E898-A128-4DC1-91AE-FF2CB0EB7E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645842" y="3779837"/>
            <a:ext cx="1816925" cy="18169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D449549-4188-4706-9CBE-558AFBB62D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 flipV="1">
            <a:off x="5646037" y="3779838"/>
            <a:ext cx="1816926" cy="18169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AB6576E-559D-476A-ADF0-559EB511C2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 flipV="1">
            <a:off x="5646037" y="1780349"/>
            <a:ext cx="1816924" cy="1816924"/>
          </a:xfrm>
          <a:prstGeom prst="rect">
            <a:avLst/>
          </a:prstGeom>
        </p:spPr>
      </p:pic>
      <p:sp>
        <p:nvSpPr>
          <p:cNvPr id="11" name="Text Box 12">
            <a:extLst>
              <a:ext uri="{FF2B5EF4-FFF2-40B4-BE49-F238E27FC236}">
                <a16:creationId xmlns="" xmlns:a16="http://schemas.microsoft.com/office/drawing/2014/main" id="{80FEF6A5-22E5-4536-A2D6-EE3993BA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949" y="1218765"/>
            <a:ext cx="8428519" cy="37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11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12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12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>
                <a:solidFill>
                  <a:srgbClr val="003274"/>
                </a:solidFill>
              </a:rPr>
              <a:t>Примеры реконструкции периодических структур</a:t>
            </a:r>
            <a:endParaRPr lang="en-GB" altLang="ru-RU" sz="1800" b="1" dirty="0"/>
          </a:p>
        </p:txBody>
      </p:sp>
      <p:sp>
        <p:nvSpPr>
          <p:cNvPr id="12" name="Text Box 12">
            <a:extLst>
              <a:ext uri="{FF2B5EF4-FFF2-40B4-BE49-F238E27FC236}">
                <a16:creationId xmlns="" xmlns:a16="http://schemas.microsoft.com/office/drawing/2014/main" id="{3F93F182-D5D0-4CDD-87D0-678457510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609" y="5805612"/>
            <a:ext cx="3816732" cy="37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11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12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12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>
                <a:solidFill>
                  <a:srgbClr val="003274"/>
                </a:solidFill>
              </a:rPr>
              <a:t>Горизонтальные структуры</a:t>
            </a:r>
            <a:endParaRPr lang="en-GB" altLang="ru-RU" sz="1800" b="1" dirty="0"/>
          </a:p>
        </p:txBody>
      </p:sp>
      <p:sp>
        <p:nvSpPr>
          <p:cNvPr id="13" name="Text Box 12">
            <a:extLst>
              <a:ext uri="{FF2B5EF4-FFF2-40B4-BE49-F238E27FC236}">
                <a16:creationId xmlns="" xmlns:a16="http://schemas.microsoft.com/office/drawing/2014/main" id="{8F3BED2B-B4A7-4175-AA6C-185D9BA40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035" y="5805612"/>
            <a:ext cx="3816732" cy="37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11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12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12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>
                <a:solidFill>
                  <a:srgbClr val="003274"/>
                </a:solidFill>
              </a:rPr>
              <a:t>Вертикальные структуры</a:t>
            </a:r>
            <a:endParaRPr lang="en-GB" alt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1038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62" y="469900"/>
            <a:ext cx="8428519" cy="501649"/>
          </a:xfrm>
        </p:spPr>
        <p:txBody>
          <a:bodyPr/>
          <a:lstStyle/>
          <a:p>
            <a:r>
              <a:rPr lang="ru-RU" sz="3000" spc="-40" dirty="0" smtClean="0"/>
              <a:t>Карты разрешения</a:t>
            </a:r>
            <a:endParaRPr lang="ru-RU" sz="3000" spc="-4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4C7BA86-89DE-4044-9214-89F98C586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61" y="1231392"/>
            <a:ext cx="4891431" cy="45598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94FEB31-4992-4B35-8FD5-75CB5D3AD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021" y="1231392"/>
            <a:ext cx="4891431" cy="4559808"/>
          </a:xfrm>
          <a:prstGeom prst="rect">
            <a:avLst/>
          </a:prstGeom>
        </p:spPr>
      </p:pic>
      <p:sp>
        <p:nvSpPr>
          <p:cNvPr id="5" name="Text Box 12">
            <a:extLst>
              <a:ext uri="{FF2B5EF4-FFF2-40B4-BE49-F238E27FC236}">
                <a16:creationId xmlns="" xmlns:a16="http://schemas.microsoft.com/office/drawing/2014/main" id="{F1B4201D-AB24-44EC-965B-644134052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38" y="5864325"/>
            <a:ext cx="4302406" cy="37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5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6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6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>
                <a:solidFill>
                  <a:srgbClr val="003274"/>
                </a:solidFill>
              </a:rPr>
              <a:t>Для горизонтальных структур</a:t>
            </a:r>
            <a:endParaRPr lang="en-GB" altLang="ru-RU" sz="1800" b="1" dirty="0"/>
          </a:p>
        </p:txBody>
      </p:sp>
      <p:sp>
        <p:nvSpPr>
          <p:cNvPr id="6" name="Text Box 12">
            <a:extLst>
              <a:ext uri="{FF2B5EF4-FFF2-40B4-BE49-F238E27FC236}">
                <a16:creationId xmlns="" xmlns:a16="http://schemas.microsoft.com/office/drawing/2014/main" id="{7B188448-4BC6-4A21-98C7-C3786D0E8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533" y="5882586"/>
            <a:ext cx="4302406" cy="37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5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6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6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>
                <a:solidFill>
                  <a:srgbClr val="003274"/>
                </a:solidFill>
              </a:rPr>
              <a:t>Для вертикальных структур</a:t>
            </a:r>
            <a:endParaRPr lang="en-GB" alt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4350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62" y="469900"/>
            <a:ext cx="8428519" cy="501649"/>
          </a:xfrm>
        </p:spPr>
        <p:txBody>
          <a:bodyPr/>
          <a:lstStyle/>
          <a:p>
            <a:r>
              <a:rPr lang="ru-RU" sz="3000" spc="-40" smtClean="0"/>
              <a:t>Выводы</a:t>
            </a:r>
            <a:endParaRPr lang="ru-RU" sz="3000" spc="-4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14538" y="1711880"/>
            <a:ext cx="9666163" cy="1384995"/>
          </a:xfrm>
          <a:prstGeom prst="rect">
            <a:avLst/>
          </a:prstGeom>
          <a:solidFill>
            <a:srgbClr val="E1EFF4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200"/>
              </a:spcAft>
              <a:buClr>
                <a:srgbClr val="993300"/>
              </a:buClr>
              <a:buFont typeface="Wingdings" panose="05000000000000000000" pitchFamily="2" charset="2"/>
              <a:buChar char="q"/>
              <a:defRPr/>
            </a:pPr>
            <a:r>
              <a:rPr lang="ru-RU" sz="2800" b="1" spc="60" dirty="0" smtClean="0">
                <a:solidFill>
                  <a:srgbClr val="0000FF"/>
                </a:solidFill>
              </a:rPr>
              <a:t> Удалось разработать эффективный алгоритм реконструкции по лучам, использующий инструменты искусственного интеллекта   </a:t>
            </a:r>
            <a:endParaRPr lang="en-US" sz="2800" b="1" dirty="0" smtClean="0">
              <a:solidFill>
                <a:srgbClr val="003274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14538" y="3311686"/>
            <a:ext cx="9666163" cy="1384995"/>
          </a:xfrm>
          <a:prstGeom prst="rect">
            <a:avLst/>
          </a:prstGeom>
          <a:solidFill>
            <a:srgbClr val="E1EFF4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200"/>
              </a:spcAft>
              <a:buClr>
                <a:srgbClr val="993300"/>
              </a:buClr>
              <a:buFont typeface="Wingdings" panose="05000000000000000000" pitchFamily="2" charset="2"/>
              <a:buChar char="q"/>
              <a:defRPr/>
            </a:pPr>
            <a:r>
              <a:rPr lang="ru-RU" sz="2800" b="1" spc="60" dirty="0" smtClean="0">
                <a:solidFill>
                  <a:srgbClr val="0000FF"/>
                </a:solidFill>
              </a:rPr>
              <a:t> Разработанный алгоритм позволяет сократить число лучей в 3-4 раза, что важно с точки зрения оптимизации дозы облучения</a:t>
            </a:r>
            <a:endParaRPr lang="en-US" sz="2800" b="1" dirty="0" smtClean="0">
              <a:solidFill>
                <a:srgbClr val="003274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4538" y="5244116"/>
            <a:ext cx="9666163" cy="1384995"/>
          </a:xfrm>
          <a:prstGeom prst="rect">
            <a:avLst/>
          </a:prstGeom>
          <a:solidFill>
            <a:srgbClr val="E1EFF4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200"/>
              </a:spcAft>
              <a:buClr>
                <a:srgbClr val="993300"/>
              </a:buClr>
              <a:buFont typeface="Wingdings" panose="05000000000000000000" pitchFamily="2" charset="2"/>
              <a:buChar char="q"/>
              <a:defRPr/>
            </a:pPr>
            <a:r>
              <a:rPr lang="ru-RU" sz="2800" b="1" spc="60" dirty="0" smtClean="0">
                <a:solidFill>
                  <a:srgbClr val="002060"/>
                </a:solidFill>
              </a:rPr>
              <a:t> </a:t>
            </a:r>
            <a:r>
              <a:rPr lang="ru-RU" sz="2800" b="1" spc="60" dirty="0" smtClean="0">
                <a:solidFill>
                  <a:srgbClr val="0000FF"/>
                </a:solidFill>
              </a:rPr>
              <a:t>Можно надеяться, что данный алгоритм найдет применение в цифровом </a:t>
            </a:r>
            <a:r>
              <a:rPr lang="ru-RU" sz="2800" b="1" spc="60" dirty="0" err="1" smtClean="0">
                <a:solidFill>
                  <a:srgbClr val="0000FF"/>
                </a:solidFill>
              </a:rPr>
              <a:t>томосинтезе</a:t>
            </a:r>
            <a:r>
              <a:rPr lang="ru-RU" sz="2800" b="1" spc="60" dirty="0" smtClean="0">
                <a:solidFill>
                  <a:srgbClr val="0000FF"/>
                </a:solidFill>
              </a:rPr>
              <a:t> молочной железы.</a:t>
            </a:r>
            <a:endParaRPr lang="en-US" sz="2800" b="1" dirty="0" smtClean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F554234-FA42-D547-6217-C5E40FBFC3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 за </a:t>
            </a:r>
            <a:r>
              <a:rPr lang="ru-RU" dirty="0" smtClean="0"/>
              <a:t>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5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69900"/>
            <a:ext cx="8215765" cy="501649"/>
          </a:xfrm>
        </p:spPr>
        <p:txBody>
          <a:bodyPr/>
          <a:lstStyle/>
          <a:p>
            <a:r>
              <a:rPr lang="ru-RU" sz="3000" dirty="0" smtClean="0"/>
              <a:t>Две схемы </a:t>
            </a:r>
            <a:r>
              <a:rPr lang="ru-RU" sz="3000" dirty="0" err="1" smtClean="0"/>
              <a:t>томосинтеза</a:t>
            </a:r>
            <a:r>
              <a:rPr lang="en-US" sz="3000" dirty="0" smtClean="0"/>
              <a:t> </a:t>
            </a:r>
            <a:r>
              <a:rPr lang="ru-RU" sz="3000" dirty="0" smtClean="0"/>
              <a:t>молочной железы</a:t>
            </a:r>
            <a:endParaRPr lang="ru-RU" sz="3000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75338" y="6279750"/>
            <a:ext cx="3778285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ru-RU" sz="1800" b="1" dirty="0" smtClean="0">
                <a:solidFill>
                  <a:srgbClr val="003274"/>
                </a:solidFill>
              </a:rPr>
              <a:t>Greenwood HI.  </a:t>
            </a:r>
            <a:r>
              <a:rPr lang="en-US" altLang="ru-RU" sz="1800" b="1" i="1" dirty="0" err="1" smtClean="0">
                <a:solidFill>
                  <a:srgbClr val="0000FF"/>
                </a:solidFill>
              </a:rPr>
              <a:t>Surg</a:t>
            </a:r>
            <a:r>
              <a:rPr lang="en-US" altLang="ru-RU" sz="1800" b="1" i="1" dirty="0" smtClean="0">
                <a:solidFill>
                  <a:srgbClr val="0000FF"/>
                </a:solidFill>
              </a:rPr>
              <a:t> </a:t>
            </a:r>
            <a:r>
              <a:rPr lang="en-US" altLang="ru-RU" sz="1800" b="1" i="1" dirty="0" err="1" smtClean="0">
                <a:solidFill>
                  <a:srgbClr val="0000FF"/>
                </a:solidFill>
              </a:rPr>
              <a:t>Clin</a:t>
            </a:r>
            <a:r>
              <a:rPr lang="en-US" altLang="ru-RU" sz="1800" b="1" i="1" dirty="0" smtClean="0">
                <a:solidFill>
                  <a:srgbClr val="0000FF"/>
                </a:solidFill>
              </a:rPr>
              <a:t> </a:t>
            </a:r>
            <a:r>
              <a:rPr lang="en-US" altLang="ru-RU" sz="1800" b="1" i="1" dirty="0">
                <a:solidFill>
                  <a:srgbClr val="0000FF"/>
                </a:solidFill>
              </a:rPr>
              <a:t>N</a:t>
            </a:r>
            <a:r>
              <a:rPr lang="en-US" altLang="ru-RU" sz="1800" b="1" i="1" dirty="0" smtClean="0">
                <a:solidFill>
                  <a:srgbClr val="0000FF"/>
                </a:solidFill>
              </a:rPr>
              <a:t> Am</a:t>
            </a:r>
            <a:r>
              <a:rPr lang="en-GB" altLang="ru-RU" sz="1800" b="1" dirty="0" smtClean="0">
                <a:solidFill>
                  <a:srgbClr val="0000FF"/>
                </a:solidFill>
              </a:rPr>
              <a:t> </a:t>
            </a:r>
            <a:r>
              <a:rPr lang="en-GB" altLang="ru-RU" sz="1800" b="1" dirty="0" smtClean="0"/>
              <a:t>98: 703</a:t>
            </a:r>
            <a:r>
              <a:rPr lang="en-GB" altLang="ru-RU" sz="1800" b="1" i="1" dirty="0" smtClean="0"/>
              <a:t> </a:t>
            </a:r>
            <a:r>
              <a:rPr lang="en-GB" altLang="ru-RU" sz="1800" b="1" dirty="0"/>
              <a:t>(</a:t>
            </a:r>
            <a:r>
              <a:rPr lang="en-GB" altLang="ru-RU" sz="1800" b="1" dirty="0" smtClean="0"/>
              <a:t>2018)</a:t>
            </a:r>
            <a:endParaRPr lang="en-GB" altLang="ru-RU" sz="1800" b="1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996330" y="6279748"/>
            <a:ext cx="5229922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ru-RU" sz="1800" b="1" dirty="0" smtClean="0">
                <a:solidFill>
                  <a:srgbClr val="003274"/>
                </a:solidFill>
              </a:rPr>
              <a:t>Gordon R</a:t>
            </a:r>
            <a:r>
              <a:rPr lang="ru-RU" altLang="ru-RU" sz="1800" b="1" dirty="0" smtClean="0">
                <a:solidFill>
                  <a:srgbClr val="003274"/>
                </a:solidFill>
              </a:rPr>
              <a:t> </a:t>
            </a:r>
            <a:r>
              <a:rPr lang="en-US" altLang="ru-RU" sz="1800" b="1" smtClean="0">
                <a:solidFill>
                  <a:srgbClr val="003274"/>
                </a:solidFill>
              </a:rPr>
              <a:t>et al.  </a:t>
            </a:r>
            <a:r>
              <a:rPr lang="en-US" altLang="ru-RU" sz="1800" b="1" i="1" dirty="0" smtClean="0">
                <a:solidFill>
                  <a:srgbClr val="0000FF"/>
                </a:solidFill>
              </a:rPr>
              <a:t>Steerable Ray-by-Ray X-Ray Computed  Tomography: A Plan to End Breast Cancer</a:t>
            </a:r>
            <a:r>
              <a:rPr lang="en-GB" altLang="ru-RU" sz="1800" b="1" dirty="0" smtClean="0">
                <a:solidFill>
                  <a:srgbClr val="0000FF"/>
                </a:solidFill>
              </a:rPr>
              <a:t> </a:t>
            </a:r>
            <a:r>
              <a:rPr lang="en-GB" altLang="ru-RU" sz="1800" b="1" dirty="0" smtClean="0"/>
              <a:t> Wiley-Scrivener, </a:t>
            </a:r>
            <a:r>
              <a:rPr lang="en-GB" altLang="ru-RU" sz="1800" b="1" i="1" dirty="0" smtClean="0"/>
              <a:t> Beverly </a:t>
            </a:r>
            <a:r>
              <a:rPr lang="en-GB" altLang="ru-RU" sz="1800" b="1" dirty="0" smtClean="0"/>
              <a:t>(2025)</a:t>
            </a:r>
            <a:endParaRPr lang="en-GB" altLang="ru-RU" sz="1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1" y="2007215"/>
            <a:ext cx="4380140" cy="3690627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75336" y="1305484"/>
            <a:ext cx="3778285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2400" b="1" dirty="0" smtClean="0">
                <a:solidFill>
                  <a:srgbClr val="003274"/>
                </a:solidFill>
              </a:rPr>
              <a:t>Традиционная</a:t>
            </a:r>
            <a:endParaRPr lang="en-GB" altLang="ru-RU" sz="2400" b="1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644109" y="1301770"/>
            <a:ext cx="3778285" cy="4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2400" b="1" dirty="0" smtClean="0">
                <a:solidFill>
                  <a:srgbClr val="003274"/>
                </a:solidFill>
              </a:rPr>
              <a:t>Перспективная</a:t>
            </a:r>
            <a:endParaRPr lang="en-GB" alt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24" y="1768820"/>
            <a:ext cx="4947303" cy="427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69900"/>
            <a:ext cx="8215765" cy="501649"/>
          </a:xfrm>
        </p:spPr>
        <p:txBody>
          <a:bodyPr/>
          <a:lstStyle/>
          <a:p>
            <a:r>
              <a:rPr lang="ru-RU" sz="3000" dirty="0" smtClean="0"/>
              <a:t>Упрощенная геометрия реконструкции</a:t>
            </a:r>
            <a:endParaRPr lang="ru-RU" sz="3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135FF0B-D35A-4A81-9F04-F02C12CB6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96" y="1640917"/>
            <a:ext cx="4505093" cy="443857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B4E3460-DDBF-477E-8678-FD17E2001B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4962293" y="1466258"/>
            <a:ext cx="4839629" cy="4833424"/>
          </a:xfrm>
          <a:prstGeom prst="rect">
            <a:avLst/>
          </a:prstGeom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865268" y="6299682"/>
            <a:ext cx="3778285" cy="4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5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6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6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2400" b="1" dirty="0" smtClean="0">
                <a:solidFill>
                  <a:srgbClr val="003274"/>
                </a:solidFill>
              </a:rPr>
              <a:t>50 лучей</a:t>
            </a:r>
            <a:endParaRPr lang="en-GB" altLang="ru-RU" sz="2400" b="1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716048" y="6268135"/>
            <a:ext cx="3778285" cy="4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5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6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6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2400" b="1" dirty="0" smtClean="0">
                <a:solidFill>
                  <a:srgbClr val="003274"/>
                </a:solidFill>
              </a:rPr>
              <a:t>50</a:t>
            </a:r>
            <a:r>
              <a:rPr lang="en-US" altLang="ru-RU" sz="2400" b="1" dirty="0" smtClean="0">
                <a:solidFill>
                  <a:srgbClr val="003274"/>
                </a:solidFill>
              </a:rPr>
              <a:t>x50=2500 </a:t>
            </a:r>
            <a:r>
              <a:rPr lang="ru-RU" altLang="ru-RU" sz="2400" b="1" dirty="0" smtClean="0">
                <a:solidFill>
                  <a:srgbClr val="003274"/>
                </a:solidFill>
              </a:rPr>
              <a:t>лучей</a:t>
            </a:r>
            <a:endParaRPr lang="en-GB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944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C296B5D-5A68-4B93-A084-1B38D5DE1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779" y="3218969"/>
            <a:ext cx="2074465" cy="19778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69900"/>
            <a:ext cx="8215765" cy="501649"/>
          </a:xfrm>
        </p:spPr>
        <p:txBody>
          <a:bodyPr/>
          <a:lstStyle/>
          <a:p>
            <a:r>
              <a:rPr lang="ru-RU" sz="3000" dirty="0" smtClean="0"/>
              <a:t>Примеры реконструкции</a:t>
            </a:r>
            <a:endParaRPr lang="ru-RU" sz="3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25B7FC8-6905-46CB-B97B-24632A90A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05" y="1169798"/>
            <a:ext cx="2092753" cy="20130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32B7980-5830-4881-BAC8-AE7B801B6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017" y="1169799"/>
            <a:ext cx="2092752" cy="20130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0794042-A8F2-4C0C-9552-0570ECA77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761" y="1193254"/>
            <a:ext cx="2068368" cy="1989573"/>
          </a:xfrm>
          <a:prstGeom prst="rect">
            <a:avLst/>
          </a:prstGeom>
        </p:spPr>
      </p:pic>
      <p:sp>
        <p:nvSpPr>
          <p:cNvPr id="8" name="Text Box 12">
            <a:extLst>
              <a:ext uri="{FF2B5EF4-FFF2-40B4-BE49-F238E27FC236}">
                <a16:creationId xmlns="" xmlns:a16="http://schemas.microsoft.com/office/drawing/2014/main" id="{2E756EA2-4F41-48AC-9C42-17A8CB04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503" y="2001322"/>
            <a:ext cx="1719436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7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8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8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2400" b="1" dirty="0" smtClean="0">
                <a:solidFill>
                  <a:srgbClr val="003274"/>
                </a:solidFill>
              </a:rPr>
              <a:t>объекты</a:t>
            </a:r>
            <a:endParaRPr lang="en-GB" altLang="ru-RU" sz="24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65D88B7-69D5-40A2-A690-0754C0B1AF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205" y="3183789"/>
            <a:ext cx="2092752" cy="20130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118FC57-260B-41FE-AA7A-D8A584FDED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4205" y="5208662"/>
            <a:ext cx="2128632" cy="20475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5A25AAD-B966-4D39-A6D9-6E417636E9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7017" y="3149276"/>
            <a:ext cx="2128632" cy="20475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EDEFFD7-2E9F-494A-8811-607B3341FC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97017" y="5222302"/>
            <a:ext cx="2128632" cy="20475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F1E4297-5BF9-45EA-946C-34E928718F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7779" y="5208662"/>
            <a:ext cx="2092752" cy="2013028"/>
          </a:xfrm>
          <a:prstGeom prst="rect">
            <a:avLst/>
          </a:prstGeom>
        </p:spPr>
      </p:pic>
      <p:sp>
        <p:nvSpPr>
          <p:cNvPr id="16" name="Text Box 12">
            <a:extLst>
              <a:ext uri="{FF2B5EF4-FFF2-40B4-BE49-F238E27FC236}">
                <a16:creationId xmlns="" xmlns:a16="http://schemas.microsoft.com/office/drawing/2014/main" id="{2E756EA2-4F41-48AC-9C42-17A8CB04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503" y="3941004"/>
            <a:ext cx="1719436" cy="4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7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8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8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altLang="ru-RU" sz="2400" b="1" dirty="0" smtClean="0">
                <a:solidFill>
                  <a:srgbClr val="003274"/>
                </a:solidFill>
              </a:rPr>
              <a:t>ART</a:t>
            </a:r>
            <a:endParaRPr lang="en-GB" altLang="ru-RU" sz="2400" b="1" dirty="0"/>
          </a:p>
        </p:txBody>
      </p:sp>
      <p:sp>
        <p:nvSpPr>
          <p:cNvPr id="17" name="Text Box 12">
            <a:extLst>
              <a:ext uri="{FF2B5EF4-FFF2-40B4-BE49-F238E27FC236}">
                <a16:creationId xmlns="" xmlns:a16="http://schemas.microsoft.com/office/drawing/2014/main" id="{2E756EA2-4F41-48AC-9C42-17A8CB04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503" y="5965877"/>
            <a:ext cx="1719436" cy="4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7675" indent="-447675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7"/>
              </a:buBlip>
              <a:tabLst>
                <a:tab pos="4476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8"/>
              </a:buBlip>
              <a:tabLst>
                <a:tab pos="44767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8"/>
              </a:buBlip>
              <a:tabLst>
                <a:tab pos="4476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altLang="ru-RU" sz="2400" b="1" dirty="0" smtClean="0">
                <a:solidFill>
                  <a:srgbClr val="003274"/>
                </a:solidFill>
              </a:rPr>
              <a:t>ART-TV</a:t>
            </a:r>
            <a:endParaRPr lang="en-GB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354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20690C0-4C87-464C-AA64-2A33D02AA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291" y="3211260"/>
            <a:ext cx="1473788" cy="14597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69900"/>
            <a:ext cx="8215765" cy="501649"/>
          </a:xfrm>
        </p:spPr>
        <p:txBody>
          <a:bodyPr/>
          <a:lstStyle/>
          <a:p>
            <a:r>
              <a:rPr lang="ru-RU" sz="3000" dirty="0" smtClean="0"/>
              <a:t>Три стадии алгоритма</a:t>
            </a:r>
            <a:endParaRPr lang="ru-RU" sz="30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14539" y="1711880"/>
            <a:ext cx="7606718" cy="954107"/>
          </a:xfrm>
          <a:prstGeom prst="rect">
            <a:avLst/>
          </a:prstGeom>
          <a:solidFill>
            <a:srgbClr val="E1EFF4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200"/>
              </a:spcAft>
              <a:buClr>
                <a:srgbClr val="993300"/>
              </a:buClr>
              <a:buFont typeface="Wingdings" panose="05000000000000000000" pitchFamily="2" charset="2"/>
              <a:buChar char="q"/>
              <a:defRPr/>
            </a:pPr>
            <a:r>
              <a:rPr lang="ru-RU" sz="2800" b="1" spc="60" dirty="0" smtClean="0">
                <a:solidFill>
                  <a:srgbClr val="0000FF"/>
                </a:solidFill>
              </a:rPr>
              <a:t> Синтез эффективного набора лучей </a:t>
            </a:r>
            <a:r>
              <a:rPr lang="ru-RU" sz="2800" b="1" spc="60" dirty="0" smtClean="0">
                <a:solidFill>
                  <a:srgbClr val="003274"/>
                </a:solidFill>
              </a:rPr>
              <a:t>(генетический алгоритм, </a:t>
            </a:r>
            <a:r>
              <a:rPr lang="en-US" sz="2800" b="1" spc="60" dirty="0" smtClean="0">
                <a:solidFill>
                  <a:srgbClr val="003274"/>
                </a:solidFill>
              </a:rPr>
              <a:t>GA</a:t>
            </a:r>
            <a:r>
              <a:rPr lang="ru-RU" sz="2800" b="1" spc="60" dirty="0" smtClean="0">
                <a:solidFill>
                  <a:srgbClr val="003274"/>
                </a:solidFill>
              </a:rPr>
              <a:t>)</a:t>
            </a:r>
            <a:endParaRPr lang="en-US" sz="2800" b="1" dirty="0" smtClean="0">
              <a:solidFill>
                <a:srgbClr val="003274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14539" y="3032911"/>
            <a:ext cx="7606718" cy="1815882"/>
          </a:xfrm>
          <a:prstGeom prst="rect">
            <a:avLst/>
          </a:prstGeom>
          <a:solidFill>
            <a:srgbClr val="E1EFF4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200"/>
              </a:spcAft>
              <a:buClr>
                <a:srgbClr val="993300"/>
              </a:buClr>
              <a:buFont typeface="Wingdings" panose="05000000000000000000" pitchFamily="2" charset="2"/>
              <a:buChar char="q"/>
              <a:defRPr/>
            </a:pPr>
            <a:r>
              <a:rPr lang="ru-RU" sz="2800" b="1" spc="60" dirty="0" smtClean="0">
                <a:solidFill>
                  <a:srgbClr val="0000FF"/>
                </a:solidFill>
              </a:rPr>
              <a:t> Локализация структур </a:t>
            </a:r>
            <a:r>
              <a:rPr lang="en-US" sz="2800" b="1" spc="60" dirty="0" smtClean="0">
                <a:solidFill>
                  <a:srgbClr val="003274"/>
                </a:solidFill>
              </a:rPr>
              <a:t>(</a:t>
            </a:r>
            <a:r>
              <a:rPr lang="ru-RU" sz="2800" b="1" spc="60" dirty="0" smtClean="0">
                <a:solidFill>
                  <a:srgbClr val="003274"/>
                </a:solidFill>
              </a:rPr>
              <a:t>алгебраический алгоритм реконструкции </a:t>
            </a:r>
            <a:r>
              <a:rPr lang="en-US" sz="2800" b="1" spc="60" dirty="0" smtClean="0">
                <a:solidFill>
                  <a:srgbClr val="003274"/>
                </a:solidFill>
              </a:rPr>
              <a:t>ART + </a:t>
            </a:r>
            <a:r>
              <a:rPr lang="ru-RU" sz="2800" b="1" spc="60" dirty="0" err="1" smtClean="0">
                <a:solidFill>
                  <a:srgbClr val="003274"/>
                </a:solidFill>
              </a:rPr>
              <a:t>сверточная</a:t>
            </a:r>
            <a:r>
              <a:rPr lang="ru-RU" sz="2800" b="1" spc="60" dirty="0" smtClean="0">
                <a:solidFill>
                  <a:srgbClr val="003274"/>
                </a:solidFill>
              </a:rPr>
              <a:t> нейронная сеть </a:t>
            </a:r>
            <a:r>
              <a:rPr lang="en-US" sz="2800" b="1" spc="60" dirty="0" smtClean="0">
                <a:solidFill>
                  <a:srgbClr val="003274"/>
                </a:solidFill>
              </a:rPr>
              <a:t>U-Net</a:t>
            </a:r>
            <a:r>
              <a:rPr lang="ru-RU" sz="2800" b="1" spc="60" dirty="0" smtClean="0">
                <a:solidFill>
                  <a:srgbClr val="003274"/>
                </a:solidFill>
              </a:rPr>
              <a:t>)</a:t>
            </a:r>
            <a:endParaRPr lang="en-US" sz="2800" b="1" dirty="0" smtClean="0">
              <a:solidFill>
                <a:srgbClr val="003274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4539" y="5244116"/>
            <a:ext cx="7606718" cy="954107"/>
          </a:xfrm>
          <a:prstGeom prst="rect">
            <a:avLst/>
          </a:prstGeom>
          <a:solidFill>
            <a:srgbClr val="E1EFF4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200"/>
              </a:spcAft>
              <a:buClr>
                <a:srgbClr val="993300"/>
              </a:buClr>
              <a:buFont typeface="Wingdings" panose="05000000000000000000" pitchFamily="2" charset="2"/>
              <a:buChar char="q"/>
              <a:defRPr/>
            </a:pPr>
            <a:r>
              <a:rPr lang="ru-RU" sz="2800" b="1" spc="60" dirty="0" smtClean="0">
                <a:solidFill>
                  <a:srgbClr val="002060"/>
                </a:solidFill>
              </a:rPr>
              <a:t> </a:t>
            </a:r>
            <a:r>
              <a:rPr lang="ru-RU" sz="2800" b="1" spc="60" dirty="0" smtClean="0">
                <a:solidFill>
                  <a:srgbClr val="0000FF"/>
                </a:solidFill>
              </a:rPr>
              <a:t>Уточненная реконструкция структур </a:t>
            </a:r>
            <a:r>
              <a:rPr lang="ru-RU" sz="2800" b="1" spc="60" dirty="0" smtClean="0">
                <a:solidFill>
                  <a:srgbClr val="003274"/>
                </a:solidFill>
              </a:rPr>
              <a:t>(</a:t>
            </a:r>
            <a:r>
              <a:rPr lang="en-US" sz="2800" b="1" spc="60" dirty="0" smtClean="0">
                <a:solidFill>
                  <a:srgbClr val="003274"/>
                </a:solidFill>
              </a:rPr>
              <a:t>ART + U-Net </a:t>
            </a:r>
            <a:r>
              <a:rPr lang="ru-RU" sz="2800" b="1" spc="60" dirty="0" smtClean="0">
                <a:solidFill>
                  <a:srgbClr val="003274"/>
                </a:solidFill>
              </a:rPr>
              <a:t>в цикле)</a:t>
            </a:r>
            <a:endParaRPr lang="en-US" sz="2800" b="1" dirty="0" smtClean="0">
              <a:solidFill>
                <a:srgbClr val="003274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17FAE50A-2515-4E80-9F37-A7B393F44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290" y="1427182"/>
            <a:ext cx="1473788" cy="15077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DBC5BE4-7F85-4C6B-A3E5-D985D1923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7291" y="4994351"/>
            <a:ext cx="1473788" cy="14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69900"/>
            <a:ext cx="8215765" cy="501649"/>
          </a:xfrm>
        </p:spPr>
        <p:txBody>
          <a:bodyPr/>
          <a:lstStyle/>
          <a:p>
            <a:r>
              <a:rPr lang="ru-RU" sz="3000" dirty="0" smtClean="0"/>
              <a:t>Критерий оптимизации и шаги </a:t>
            </a:r>
            <a:r>
              <a:rPr lang="en-US" sz="3000" dirty="0" smtClean="0"/>
              <a:t>GA</a:t>
            </a:r>
            <a:endParaRPr lang="ru-RU" sz="30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14539" y="2695755"/>
            <a:ext cx="6507122" cy="430887"/>
          </a:xfrm>
          <a:prstGeom prst="rect">
            <a:avLst/>
          </a:prstGeom>
          <a:solidFill>
            <a:srgbClr val="E1EFF4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993300"/>
              </a:buClr>
              <a:defRPr/>
            </a:pPr>
            <a:r>
              <a:rPr lang="ru-RU" sz="2200" b="1" spc="60" dirty="0" smtClean="0">
                <a:solidFill>
                  <a:srgbClr val="0000FF"/>
                </a:solidFill>
              </a:rPr>
              <a:t>Шаги работы </a:t>
            </a:r>
            <a:r>
              <a:rPr lang="ru-RU" sz="2200" b="1" spc="60" dirty="0" smtClean="0">
                <a:solidFill>
                  <a:srgbClr val="002060"/>
                </a:solidFill>
              </a:rPr>
              <a:t>генетического алгоритма:</a:t>
            </a:r>
            <a:endParaRPr lang="en-US" sz="2200" b="1" dirty="0" smtClean="0">
              <a:solidFill>
                <a:srgbClr val="0000FF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6115" y="3270335"/>
            <a:ext cx="9884906" cy="3618939"/>
          </a:xfrm>
          <a:prstGeom prst="rect">
            <a:avLst/>
          </a:prstGeom>
          <a:solidFill>
            <a:srgbClr val="E1EFF4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57188" indent="-357188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900"/>
              </a:lnSpc>
              <a:defRPr/>
            </a:pPr>
            <a:endParaRPr lang="ru-RU" sz="800" b="1" kern="900" dirty="0" smtClean="0">
              <a:solidFill>
                <a:srgbClr val="003274"/>
              </a:solidFill>
            </a:endParaRPr>
          </a:p>
          <a:p>
            <a:pPr marL="450850" indent="-450850" eaLnBrk="1" hangingPunct="1">
              <a:lnSpc>
                <a:spcPts val="1900"/>
              </a:lnSpc>
              <a:spcBef>
                <a:spcPts val="0"/>
              </a:spcBef>
              <a:buFontTx/>
              <a:buAutoNum type="arabicPeriod"/>
              <a:tabLst>
                <a:tab pos="0" algn="l"/>
              </a:tabLst>
              <a:defRPr/>
            </a:pPr>
            <a:r>
              <a:rPr lang="ru-RU" sz="2200" b="1" kern="900" dirty="0" smtClean="0">
                <a:solidFill>
                  <a:srgbClr val="0000FF"/>
                </a:solidFill>
              </a:rPr>
              <a:t>Инициализация</a:t>
            </a:r>
            <a:r>
              <a:rPr lang="ru-RU" sz="2200" b="1" kern="900" dirty="0" smtClean="0">
                <a:solidFill>
                  <a:srgbClr val="003274"/>
                </a:solidFill>
              </a:rPr>
              <a:t> – создание начальной популяции случайных решений (особей)</a:t>
            </a:r>
            <a:endParaRPr lang="en-US" sz="2200" b="1" kern="900" dirty="0" smtClean="0">
              <a:solidFill>
                <a:srgbClr val="003274"/>
              </a:solidFill>
            </a:endParaRPr>
          </a:p>
          <a:p>
            <a:pPr marL="452438" indent="-452438" eaLnBrk="1" hangingPunct="1">
              <a:lnSpc>
                <a:spcPts val="1900"/>
              </a:lnSpc>
              <a:spcBef>
                <a:spcPct val="50000"/>
              </a:spcBef>
              <a:buFontTx/>
              <a:buAutoNum type="arabicPeriod"/>
              <a:tabLst>
                <a:tab pos="0" algn="l"/>
              </a:tabLst>
              <a:defRPr/>
            </a:pPr>
            <a:r>
              <a:rPr lang="ru-RU" sz="2200" b="1" kern="900" dirty="0" smtClean="0">
                <a:solidFill>
                  <a:srgbClr val="0000FF"/>
                </a:solidFill>
              </a:rPr>
              <a:t>Оценка приспособленности </a:t>
            </a:r>
            <a:r>
              <a:rPr lang="ru-RU" sz="2200" b="1" kern="900" dirty="0" smtClean="0">
                <a:solidFill>
                  <a:srgbClr val="003274"/>
                </a:solidFill>
              </a:rPr>
              <a:t>– вычисление </a:t>
            </a:r>
            <a:r>
              <a:rPr lang="en-US" sz="2200" b="1" kern="900" dirty="0" smtClean="0">
                <a:solidFill>
                  <a:srgbClr val="003274"/>
                </a:solidFill>
              </a:rPr>
              <a:t>“</a:t>
            </a:r>
            <a:r>
              <a:rPr lang="ru-RU" sz="2200" b="1" kern="900" dirty="0" smtClean="0">
                <a:solidFill>
                  <a:srgbClr val="003274"/>
                </a:solidFill>
              </a:rPr>
              <a:t>качества</a:t>
            </a:r>
            <a:r>
              <a:rPr lang="en-US" sz="2200" b="1" kern="900" dirty="0" smtClean="0">
                <a:solidFill>
                  <a:srgbClr val="003274"/>
                </a:solidFill>
              </a:rPr>
              <a:t>”</a:t>
            </a:r>
            <a:r>
              <a:rPr lang="ru-RU" sz="2200" b="1" kern="900" dirty="0" smtClean="0">
                <a:solidFill>
                  <a:srgbClr val="003274"/>
                </a:solidFill>
              </a:rPr>
              <a:t> каждой особи</a:t>
            </a:r>
            <a:endParaRPr lang="en-US" sz="2200" b="1" kern="900" dirty="0" smtClean="0">
              <a:solidFill>
                <a:srgbClr val="003274"/>
              </a:solidFill>
            </a:endParaRPr>
          </a:p>
          <a:p>
            <a:pPr marL="452438" indent="-452438" eaLnBrk="1" hangingPunct="1">
              <a:lnSpc>
                <a:spcPts val="1900"/>
              </a:lnSpc>
              <a:spcBef>
                <a:spcPct val="50000"/>
              </a:spcBef>
              <a:buFontTx/>
              <a:buAutoNum type="arabicPeriod"/>
              <a:tabLst>
                <a:tab pos="0" algn="l"/>
              </a:tabLst>
              <a:defRPr/>
            </a:pPr>
            <a:r>
              <a:rPr lang="ru-RU" sz="2200" b="1" kern="900" dirty="0" smtClean="0">
                <a:solidFill>
                  <a:srgbClr val="0000FF"/>
                </a:solidFill>
              </a:rPr>
              <a:t>Селекция</a:t>
            </a:r>
            <a:r>
              <a:rPr lang="ru-RU" sz="2200" b="1" kern="900" dirty="0" smtClean="0">
                <a:solidFill>
                  <a:srgbClr val="003274"/>
                </a:solidFill>
              </a:rPr>
              <a:t> – отбор лучших особей для размножения </a:t>
            </a:r>
          </a:p>
          <a:p>
            <a:pPr marL="450850" indent="-450850" eaLnBrk="1" hangingPunct="1">
              <a:lnSpc>
                <a:spcPts val="1900"/>
              </a:lnSpc>
              <a:spcBef>
                <a:spcPct val="50000"/>
              </a:spcBef>
              <a:buFontTx/>
              <a:buAutoNum type="arabicPeriod"/>
              <a:tabLst>
                <a:tab pos="450850" algn="l"/>
              </a:tabLst>
              <a:defRPr/>
            </a:pPr>
            <a:r>
              <a:rPr lang="ru-RU" sz="2200" b="1" kern="900" dirty="0" smtClean="0">
                <a:solidFill>
                  <a:srgbClr val="0000FF"/>
                </a:solidFill>
              </a:rPr>
              <a:t>Скрещивание и мутация </a:t>
            </a:r>
            <a:r>
              <a:rPr lang="ru-RU" sz="2200" b="1" kern="900" dirty="0" smtClean="0">
                <a:solidFill>
                  <a:srgbClr val="003274"/>
                </a:solidFill>
              </a:rPr>
              <a:t>– генерация новых особей из выбранных на шаге 3</a:t>
            </a:r>
          </a:p>
          <a:p>
            <a:pPr eaLnBrk="1" hangingPunct="1">
              <a:lnSpc>
                <a:spcPts val="19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ru-RU" sz="2200" b="1" kern="900" dirty="0" smtClean="0">
                <a:solidFill>
                  <a:srgbClr val="0000FF"/>
                </a:solidFill>
              </a:rPr>
              <a:t> Новое поколение </a:t>
            </a:r>
            <a:r>
              <a:rPr lang="ru-RU" sz="2200" b="1" kern="900" dirty="0" smtClean="0">
                <a:solidFill>
                  <a:srgbClr val="003274"/>
                </a:solidFill>
              </a:rPr>
              <a:t>– замена старой популяции новой</a:t>
            </a:r>
            <a:r>
              <a:rPr lang="en-US" sz="2200" b="1" kern="900" dirty="0" smtClean="0">
                <a:solidFill>
                  <a:srgbClr val="003274"/>
                </a:solidFill>
              </a:rPr>
              <a:t> </a:t>
            </a:r>
          </a:p>
          <a:p>
            <a:pPr marL="450850" indent="-450850" eaLnBrk="1" hangingPunct="1">
              <a:lnSpc>
                <a:spcPts val="1900"/>
              </a:lnSpc>
              <a:spcBef>
                <a:spcPct val="50000"/>
              </a:spcBef>
              <a:buFontTx/>
              <a:buAutoNum type="arabicPeriod"/>
              <a:tabLst/>
              <a:defRPr/>
            </a:pPr>
            <a:r>
              <a:rPr lang="ru-RU" sz="2200" b="1" kern="900" dirty="0" smtClean="0">
                <a:solidFill>
                  <a:srgbClr val="0000FF"/>
                </a:solidFill>
              </a:rPr>
              <a:t>Итерация </a:t>
            </a:r>
            <a:r>
              <a:rPr lang="ru-RU" sz="2200" b="1" kern="900" dirty="0" smtClean="0">
                <a:solidFill>
                  <a:srgbClr val="003274"/>
                </a:solidFill>
              </a:rPr>
              <a:t>– повторение шагов 2-5 до достижения критерия останова 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4539" y="1136417"/>
            <a:ext cx="9896482" cy="1426031"/>
          </a:xfrm>
          <a:prstGeom prst="rect">
            <a:avLst/>
          </a:prstGeom>
          <a:solidFill>
            <a:srgbClr val="E1EFF4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2600"/>
              </a:lnSpc>
              <a:defRPr/>
            </a:pPr>
            <a:r>
              <a:rPr lang="ru-RU" sz="2200" b="1" kern="900" spc="40" dirty="0">
                <a:solidFill>
                  <a:srgbClr val="0000FF"/>
                </a:solidFill>
              </a:rPr>
              <a:t>Критерием оптимизации числа лучей </a:t>
            </a:r>
            <a:r>
              <a:rPr lang="ru-RU" sz="2200" b="1" kern="900" spc="40" dirty="0">
                <a:solidFill>
                  <a:srgbClr val="003274"/>
                </a:solidFill>
              </a:rPr>
              <a:t>является условие, что круглая структура выбранного размера (1 мм</a:t>
            </a:r>
            <a:r>
              <a:rPr lang="ru-RU" sz="2200" b="1" kern="900" spc="40" dirty="0" smtClean="0">
                <a:solidFill>
                  <a:srgbClr val="003274"/>
                </a:solidFill>
              </a:rPr>
              <a:t>), где бы она не располагалась, </a:t>
            </a:r>
            <a:r>
              <a:rPr lang="ru-RU" sz="2200" b="1" kern="900" spc="40" dirty="0">
                <a:solidFill>
                  <a:srgbClr val="003274"/>
                </a:solidFill>
              </a:rPr>
              <a:t>должна </a:t>
            </a:r>
            <a:r>
              <a:rPr lang="ru-RU" sz="2200" b="1" kern="900" spc="40" dirty="0" smtClean="0">
                <a:solidFill>
                  <a:srgbClr val="003274"/>
                </a:solidFill>
              </a:rPr>
              <a:t>пересекаться выбранными лучами не менее чем заданное число раз (4 раза)   </a:t>
            </a:r>
            <a:endParaRPr lang="ru-RU" sz="1000" b="1" spc="40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0880" y="1124243"/>
            <a:ext cx="9884906" cy="5847755"/>
          </a:xfrm>
          <a:prstGeom prst="rect">
            <a:avLst/>
          </a:prstGeom>
          <a:solidFill>
            <a:srgbClr val="E1EFF4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57188" indent="-357188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58775" indent="-358775"/>
            <a:r>
              <a:rPr lang="ru-RU" sz="2200" b="1" dirty="0" smtClean="0">
                <a:solidFill>
                  <a:srgbClr val="003274"/>
                </a:solidFill>
              </a:rPr>
              <a:t>1) Задать </a:t>
            </a:r>
            <a:r>
              <a:rPr lang="ru-RU" sz="2200" b="1" dirty="0">
                <a:solidFill>
                  <a:srgbClr val="003274"/>
                </a:solidFill>
              </a:rPr>
              <a:t>сетку </a:t>
            </a:r>
            <a:r>
              <a:rPr lang="ru-RU" sz="2200" b="1" dirty="0" smtClean="0">
                <a:solidFill>
                  <a:srgbClr val="003274"/>
                </a:solidFill>
              </a:rPr>
              <a:t>круглых структур </a:t>
            </a:r>
            <a:r>
              <a:rPr lang="ru-RU" sz="2200" b="1" dirty="0">
                <a:solidFill>
                  <a:srgbClr val="003274"/>
                </a:solidFill>
              </a:rPr>
              <a:t>(центры и радиус) и геометрию лучей (начало луча и </a:t>
            </a:r>
            <a:r>
              <a:rPr lang="ru-RU" sz="2200" b="1" dirty="0" smtClean="0">
                <a:solidFill>
                  <a:srgbClr val="003274"/>
                </a:solidFill>
              </a:rPr>
              <a:t>вектор направления)</a:t>
            </a:r>
            <a:endParaRPr lang="ru-RU" sz="2200" b="1" dirty="0">
              <a:solidFill>
                <a:srgbClr val="003274"/>
              </a:solidFill>
            </a:endParaRPr>
          </a:p>
          <a:p>
            <a:pPr marL="358775" indent="-358775">
              <a:buFont typeface="+mj-lt"/>
              <a:buAutoNum type="arabicParenR" startAt="2"/>
            </a:pPr>
            <a:r>
              <a:rPr lang="ru-RU" sz="2200" b="1" dirty="0">
                <a:solidFill>
                  <a:srgbClr val="003274"/>
                </a:solidFill>
              </a:rPr>
              <a:t>Задать </a:t>
            </a:r>
            <a:r>
              <a:rPr lang="ru-RU" sz="2200" b="1" dirty="0" smtClean="0">
                <a:solidFill>
                  <a:srgbClr val="003274"/>
                </a:solidFill>
              </a:rPr>
              <a:t>массив чисел пересечений круглых структур лучами (массив счетчиков пересечений). В исходном состоянии все элементы массива равны нулю </a:t>
            </a:r>
            <a:endParaRPr lang="ru-RU" sz="2200" b="1" dirty="0">
              <a:solidFill>
                <a:srgbClr val="003274"/>
              </a:solidFill>
            </a:endParaRPr>
          </a:p>
          <a:p>
            <a:pPr marL="342900" indent="-342900">
              <a:buAutoNum type="arabicParenR" startAt="2"/>
            </a:pPr>
            <a:r>
              <a:rPr lang="ru-RU" sz="2200" b="1" dirty="0" smtClean="0">
                <a:solidFill>
                  <a:srgbClr val="003274"/>
                </a:solidFill>
              </a:rPr>
              <a:t>Выбрать </a:t>
            </a:r>
            <a:r>
              <a:rPr lang="ru-RU" sz="2200" b="1" dirty="0">
                <a:solidFill>
                  <a:srgbClr val="003274"/>
                </a:solidFill>
              </a:rPr>
              <a:t>очередную </a:t>
            </a:r>
            <a:r>
              <a:rPr lang="ru-RU" sz="2200" b="1" dirty="0" smtClean="0">
                <a:solidFill>
                  <a:srgbClr val="003274"/>
                </a:solidFill>
              </a:rPr>
              <a:t>структуру с числом пересечений меньшим заданного</a:t>
            </a:r>
          </a:p>
          <a:p>
            <a:pPr marL="342900" indent="-342900">
              <a:buAutoNum type="arabicParenR" startAt="2"/>
            </a:pPr>
            <a:r>
              <a:rPr lang="ru-RU" sz="2200" b="1" dirty="0" smtClean="0">
                <a:solidFill>
                  <a:srgbClr val="003274"/>
                </a:solidFill>
              </a:rPr>
              <a:t>Найти </a:t>
            </a:r>
            <a:r>
              <a:rPr lang="ru-RU" sz="2200" b="1" dirty="0">
                <a:solidFill>
                  <a:srgbClr val="003274"/>
                </a:solidFill>
              </a:rPr>
              <a:t>все лучи, которые пересекаются с выбранной структурой</a:t>
            </a:r>
          </a:p>
          <a:p>
            <a:pPr marL="342900" indent="-342900">
              <a:buAutoNum type="arabicParenR" startAt="2"/>
            </a:pPr>
            <a:r>
              <a:rPr lang="ru-RU" sz="2200" b="1" dirty="0" smtClean="0">
                <a:solidFill>
                  <a:srgbClr val="003274"/>
                </a:solidFill>
              </a:rPr>
              <a:t>Случайным </a:t>
            </a:r>
            <a:r>
              <a:rPr lang="ru-RU" sz="2200" b="1" dirty="0">
                <a:solidFill>
                  <a:srgbClr val="003274"/>
                </a:solidFill>
              </a:rPr>
              <a:t>образом </a:t>
            </a:r>
            <a:r>
              <a:rPr lang="ru-RU" sz="2200" b="1" dirty="0" smtClean="0">
                <a:solidFill>
                  <a:srgbClr val="003274"/>
                </a:solidFill>
              </a:rPr>
              <a:t>выбрать число </a:t>
            </a:r>
            <a:r>
              <a:rPr lang="ru-RU" sz="2200" b="1" dirty="0">
                <a:solidFill>
                  <a:srgbClr val="003274"/>
                </a:solidFill>
              </a:rPr>
              <a:t>лучей равное </a:t>
            </a:r>
            <a:r>
              <a:rPr lang="ru-RU" sz="2200" b="1" dirty="0" smtClean="0">
                <a:solidFill>
                  <a:srgbClr val="003274"/>
                </a:solidFill>
              </a:rPr>
              <a:t>заданному числу пересечений, </a:t>
            </a:r>
            <a:r>
              <a:rPr lang="ru-RU" sz="2200" b="1" dirty="0">
                <a:solidFill>
                  <a:srgbClr val="003274"/>
                </a:solidFill>
              </a:rPr>
              <a:t>либо </a:t>
            </a:r>
            <a:r>
              <a:rPr lang="ru-RU" sz="2200" b="1" dirty="0" smtClean="0">
                <a:solidFill>
                  <a:srgbClr val="003274"/>
                </a:solidFill>
              </a:rPr>
              <a:t>все лучи, </a:t>
            </a:r>
            <a:r>
              <a:rPr lang="ru-RU" sz="2200" b="1" dirty="0">
                <a:solidFill>
                  <a:srgbClr val="003274"/>
                </a:solidFill>
              </a:rPr>
              <a:t>если их меньше</a:t>
            </a:r>
          </a:p>
          <a:p>
            <a:pPr marL="342900" indent="-342900">
              <a:buAutoNum type="arabicParenR" startAt="2"/>
            </a:pPr>
            <a:r>
              <a:rPr lang="ru-RU" sz="2200" b="1" dirty="0">
                <a:solidFill>
                  <a:srgbClr val="003274"/>
                </a:solidFill>
              </a:rPr>
              <a:t>Для каждого выбранного луча </a:t>
            </a:r>
            <a:r>
              <a:rPr lang="ru-RU" sz="2200" b="1" dirty="0" smtClean="0">
                <a:solidFill>
                  <a:srgbClr val="003274"/>
                </a:solidFill>
              </a:rPr>
              <a:t>найти </a:t>
            </a:r>
            <a:r>
              <a:rPr lang="ru-RU" sz="2200" b="1" dirty="0">
                <a:solidFill>
                  <a:srgbClr val="003274"/>
                </a:solidFill>
              </a:rPr>
              <a:t>структуры, которые он пересекает и </a:t>
            </a:r>
            <a:r>
              <a:rPr lang="ru-RU" sz="2200" b="1" dirty="0" smtClean="0">
                <a:solidFill>
                  <a:srgbClr val="003274"/>
                </a:solidFill>
              </a:rPr>
              <a:t>увеличить счётчики </a:t>
            </a:r>
            <a:r>
              <a:rPr lang="ru-RU" sz="2200" b="1" dirty="0">
                <a:solidFill>
                  <a:srgbClr val="003274"/>
                </a:solidFill>
              </a:rPr>
              <a:t>пересечений со </a:t>
            </a:r>
            <a:r>
              <a:rPr lang="ru-RU" sz="2200" b="1" dirty="0" smtClean="0">
                <a:solidFill>
                  <a:srgbClr val="003274"/>
                </a:solidFill>
              </a:rPr>
              <a:t>структурами</a:t>
            </a:r>
          </a:p>
          <a:p>
            <a:pPr marL="342900" indent="-342900">
              <a:buFontTx/>
              <a:buAutoNum type="arabicParenR" startAt="2"/>
            </a:pPr>
            <a:r>
              <a:rPr lang="ru-RU" sz="2200" b="1" dirty="0" smtClean="0">
                <a:solidFill>
                  <a:srgbClr val="003274"/>
                </a:solidFill>
              </a:rPr>
              <a:t>Пометить </a:t>
            </a:r>
            <a:r>
              <a:rPr lang="ru-RU" sz="2200" b="1" dirty="0">
                <a:solidFill>
                  <a:srgbClr val="003274"/>
                </a:solidFill>
              </a:rPr>
              <a:t>все рассмотренные лучи как </a:t>
            </a:r>
            <a:r>
              <a:rPr lang="ru-RU" sz="2200" b="1" dirty="0" smtClean="0">
                <a:solidFill>
                  <a:srgbClr val="003274"/>
                </a:solidFill>
              </a:rPr>
              <a:t>обработанные</a:t>
            </a:r>
            <a:endParaRPr lang="ru-RU" sz="2200" b="1" dirty="0">
              <a:solidFill>
                <a:srgbClr val="003274"/>
              </a:solidFill>
            </a:endParaRPr>
          </a:p>
          <a:p>
            <a:pPr marL="342900" indent="-342900">
              <a:buFontTx/>
              <a:buAutoNum type="arabicParenR" startAt="2"/>
            </a:pPr>
            <a:r>
              <a:rPr lang="ru-RU" sz="2200" b="1" dirty="0" smtClean="0">
                <a:solidFill>
                  <a:srgbClr val="003274"/>
                </a:solidFill>
              </a:rPr>
              <a:t>Пометить </a:t>
            </a:r>
            <a:r>
              <a:rPr lang="ru-RU" sz="2200" b="1" dirty="0">
                <a:solidFill>
                  <a:srgbClr val="003274"/>
                </a:solidFill>
              </a:rPr>
              <a:t>все структуры, в которых счётчики пересечений </a:t>
            </a:r>
            <a:r>
              <a:rPr lang="ru-RU" sz="2200" b="1" dirty="0" smtClean="0">
                <a:solidFill>
                  <a:srgbClr val="003274"/>
                </a:solidFill>
              </a:rPr>
              <a:t>больше или равны</a:t>
            </a:r>
            <a:r>
              <a:rPr lang="en-US" sz="2200" b="1" dirty="0" smtClean="0">
                <a:solidFill>
                  <a:srgbClr val="003274"/>
                </a:solidFill>
              </a:rPr>
              <a:t> </a:t>
            </a:r>
            <a:r>
              <a:rPr lang="ru-RU" sz="2200" b="1" dirty="0" smtClean="0">
                <a:solidFill>
                  <a:srgbClr val="003274"/>
                </a:solidFill>
              </a:rPr>
              <a:t>заданному числу пересечений, </a:t>
            </a:r>
            <a:r>
              <a:rPr lang="ru-RU" sz="2200" b="1" dirty="0">
                <a:solidFill>
                  <a:srgbClr val="003274"/>
                </a:solidFill>
              </a:rPr>
              <a:t>как обработанные</a:t>
            </a:r>
          </a:p>
          <a:p>
            <a:pPr marL="342900" indent="-342900">
              <a:buFontTx/>
              <a:buAutoNum type="arabicParenR" startAt="2"/>
            </a:pPr>
            <a:r>
              <a:rPr lang="ru-RU" sz="2200" b="1" dirty="0">
                <a:solidFill>
                  <a:srgbClr val="003274"/>
                </a:solidFill>
              </a:rPr>
              <a:t>Если есть ещё необработанные структуры или лучи, то </a:t>
            </a:r>
            <a:r>
              <a:rPr lang="ru-RU" sz="2200" b="1" dirty="0" smtClean="0">
                <a:solidFill>
                  <a:srgbClr val="003274"/>
                </a:solidFill>
              </a:rPr>
              <a:t>перейти </a:t>
            </a:r>
            <a:r>
              <a:rPr lang="ru-RU" sz="2200" b="1" dirty="0">
                <a:solidFill>
                  <a:srgbClr val="003274"/>
                </a:solidFill>
              </a:rPr>
              <a:t>на шаг 3, иначе – </a:t>
            </a:r>
            <a:r>
              <a:rPr lang="ru-RU" sz="2200" b="1" dirty="0" smtClean="0">
                <a:solidFill>
                  <a:srgbClr val="003274"/>
                </a:solidFill>
              </a:rPr>
              <a:t>закончить </a:t>
            </a:r>
            <a:r>
              <a:rPr lang="ru-RU" sz="2200" b="1" dirty="0">
                <a:solidFill>
                  <a:srgbClr val="003274"/>
                </a:solidFill>
              </a:rPr>
              <a:t>работу </a:t>
            </a:r>
            <a:r>
              <a:rPr lang="ru-RU" sz="2200" b="1" dirty="0" smtClean="0">
                <a:solidFill>
                  <a:srgbClr val="003274"/>
                </a:solidFill>
              </a:rPr>
              <a:t>алгоритма</a:t>
            </a:r>
            <a:endParaRPr lang="ru-RU" sz="2200" b="1" dirty="0">
              <a:solidFill>
                <a:srgbClr val="003274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69900"/>
            <a:ext cx="8215765" cy="501649"/>
          </a:xfrm>
        </p:spPr>
        <p:txBody>
          <a:bodyPr/>
          <a:lstStyle/>
          <a:p>
            <a:r>
              <a:rPr lang="en-US" sz="3000" dirty="0" smtClean="0"/>
              <a:t>GA:</a:t>
            </a:r>
            <a:r>
              <a:rPr lang="ru-RU" sz="3000" dirty="0" smtClean="0"/>
              <a:t> алгоритм </a:t>
            </a:r>
            <a:r>
              <a:rPr lang="ru-RU" sz="3000" dirty="0"/>
              <a:t>г</a:t>
            </a:r>
            <a:r>
              <a:rPr lang="ru-RU" sz="3000" dirty="0" smtClean="0"/>
              <a:t>енерации объекта</a:t>
            </a:r>
            <a:r>
              <a:rPr lang="en-US" sz="3000" dirty="0" smtClean="0"/>
              <a:t>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9883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7E9BE5-3033-AAB6-7046-6DAC105C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62" y="469900"/>
            <a:ext cx="8428519" cy="501649"/>
          </a:xfrm>
        </p:spPr>
        <p:txBody>
          <a:bodyPr/>
          <a:lstStyle/>
          <a:p>
            <a:r>
              <a:rPr lang="en-US" sz="3000" spc="-80" dirty="0" smtClean="0"/>
              <a:t>GA:</a:t>
            </a:r>
            <a:r>
              <a:rPr lang="ru-RU" sz="3000" spc="-80" dirty="0" smtClean="0"/>
              <a:t> алгоритм работы оператора скрещивания</a:t>
            </a:r>
            <a:r>
              <a:rPr lang="en-US" sz="3000" spc="-80" dirty="0" smtClean="0"/>
              <a:t> </a:t>
            </a:r>
            <a:endParaRPr lang="ru-RU" sz="3000" spc="-8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0880" y="1244747"/>
            <a:ext cx="9993186" cy="5222007"/>
          </a:xfrm>
          <a:prstGeom prst="rect">
            <a:avLst/>
          </a:prstGeom>
          <a:solidFill>
            <a:srgbClr val="E1EFF4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57188" indent="-357188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900"/>
              </a:lnSpc>
              <a:defRPr/>
            </a:pPr>
            <a:endParaRPr lang="ru-RU" sz="800" b="1" kern="900" dirty="0" smtClean="0">
              <a:solidFill>
                <a:srgbClr val="003274"/>
              </a:solidFill>
            </a:endParaRPr>
          </a:p>
          <a:p>
            <a:pPr marL="342900" indent="-342900">
              <a:lnSpc>
                <a:spcPts val="3200"/>
              </a:lnSpc>
              <a:buAutoNum type="arabicParenR"/>
            </a:pPr>
            <a:r>
              <a:rPr lang="ru-RU" sz="2200" b="1" dirty="0">
                <a:solidFill>
                  <a:srgbClr val="003274"/>
                </a:solidFill>
              </a:rPr>
              <a:t>На вход оператора </a:t>
            </a:r>
            <a:r>
              <a:rPr lang="ru-RU" sz="2200" b="1" dirty="0" smtClean="0">
                <a:solidFill>
                  <a:srgbClr val="003274"/>
                </a:solidFill>
              </a:rPr>
              <a:t>подать пары родительских объектов </a:t>
            </a:r>
            <a:r>
              <a:rPr lang="ru-RU" sz="2200" b="1" dirty="0">
                <a:solidFill>
                  <a:srgbClr val="003274"/>
                </a:solidFill>
              </a:rPr>
              <a:t>для </a:t>
            </a:r>
            <a:r>
              <a:rPr lang="ru-RU" sz="2200" b="1" dirty="0" smtClean="0">
                <a:solidFill>
                  <a:srgbClr val="003274"/>
                </a:solidFill>
              </a:rPr>
              <a:t>скрещивания</a:t>
            </a:r>
            <a:r>
              <a:rPr lang="ru-RU" sz="2200" b="1" dirty="0">
                <a:solidFill>
                  <a:srgbClr val="003274"/>
                </a:solidFill>
              </a:rPr>
              <a:t> </a:t>
            </a:r>
            <a:r>
              <a:rPr lang="ru-RU" sz="2200" b="1" dirty="0" smtClean="0">
                <a:solidFill>
                  <a:srgbClr val="003274"/>
                </a:solidFill>
              </a:rPr>
              <a:t>и </a:t>
            </a:r>
            <a:r>
              <a:rPr lang="ru-RU" sz="2200" b="1" dirty="0">
                <a:solidFill>
                  <a:srgbClr val="003274"/>
                </a:solidFill>
              </a:rPr>
              <a:t>д</a:t>
            </a:r>
            <a:r>
              <a:rPr lang="ru-RU" sz="2200" b="1" dirty="0" smtClean="0">
                <a:solidFill>
                  <a:srgbClr val="003274"/>
                </a:solidFill>
              </a:rPr>
              <a:t>ля </a:t>
            </a:r>
            <a:r>
              <a:rPr lang="ru-RU" sz="2200" b="1" dirty="0">
                <a:solidFill>
                  <a:srgbClr val="003274"/>
                </a:solidFill>
              </a:rPr>
              <a:t>каждой пары </a:t>
            </a:r>
            <a:r>
              <a:rPr lang="ru-RU" sz="2200" b="1" dirty="0" smtClean="0">
                <a:solidFill>
                  <a:srgbClr val="003274"/>
                </a:solidFill>
              </a:rPr>
              <a:t>выполнить </a:t>
            </a:r>
            <a:r>
              <a:rPr lang="ru-RU" sz="2200" b="1" dirty="0">
                <a:solidFill>
                  <a:srgbClr val="003274"/>
                </a:solidFill>
              </a:rPr>
              <a:t>шаги с 3 по 6</a:t>
            </a:r>
          </a:p>
          <a:p>
            <a:pPr marL="342900" indent="-342900">
              <a:lnSpc>
                <a:spcPts val="3200"/>
              </a:lnSpc>
              <a:buAutoNum type="arabicParenR"/>
            </a:pPr>
            <a:r>
              <a:rPr lang="ru-RU" sz="2200" b="1" dirty="0" smtClean="0">
                <a:solidFill>
                  <a:srgbClr val="003274"/>
                </a:solidFill>
              </a:rPr>
              <a:t>Случайно выбрать индекс объекта  – индекс разбиения</a:t>
            </a:r>
            <a:endParaRPr lang="ru-RU" sz="2200" b="1" dirty="0">
              <a:solidFill>
                <a:srgbClr val="003274"/>
              </a:solidFill>
            </a:endParaRPr>
          </a:p>
          <a:p>
            <a:pPr marL="342900" indent="-342900">
              <a:lnSpc>
                <a:spcPts val="3200"/>
              </a:lnSpc>
              <a:buAutoNum type="arabicParenR"/>
            </a:pPr>
            <a:r>
              <a:rPr lang="ru-RU" sz="2200" b="1" dirty="0">
                <a:solidFill>
                  <a:srgbClr val="003274"/>
                </a:solidFill>
              </a:rPr>
              <a:t>Заменить все элементы </a:t>
            </a:r>
            <a:r>
              <a:rPr lang="ru-RU" sz="2200" b="1" dirty="0" smtClean="0">
                <a:solidFill>
                  <a:srgbClr val="003274"/>
                </a:solidFill>
              </a:rPr>
              <a:t>вновь генерируемого объекта элементами первого </a:t>
            </a:r>
            <a:r>
              <a:rPr lang="ru-RU" sz="2200" b="1" dirty="0">
                <a:solidFill>
                  <a:srgbClr val="003274"/>
                </a:solidFill>
              </a:rPr>
              <a:t>родителя  справа от индекса </a:t>
            </a:r>
            <a:r>
              <a:rPr lang="ru-RU" sz="2200" b="1" dirty="0" smtClean="0">
                <a:solidFill>
                  <a:srgbClr val="003274"/>
                </a:solidFill>
              </a:rPr>
              <a:t>разбиения и </a:t>
            </a:r>
            <a:r>
              <a:rPr lang="ru-RU" sz="2200" b="1" dirty="0">
                <a:solidFill>
                  <a:srgbClr val="003274"/>
                </a:solidFill>
              </a:rPr>
              <a:t>элементами </a:t>
            </a:r>
            <a:r>
              <a:rPr lang="ru-RU" sz="2200" b="1" dirty="0" smtClean="0">
                <a:solidFill>
                  <a:srgbClr val="003274"/>
                </a:solidFill>
              </a:rPr>
              <a:t>второго </a:t>
            </a:r>
            <a:r>
              <a:rPr lang="ru-RU" sz="2200" b="1" dirty="0">
                <a:solidFill>
                  <a:srgbClr val="003274"/>
                </a:solidFill>
              </a:rPr>
              <a:t>родителя слева от индекса разбиения</a:t>
            </a:r>
          </a:p>
          <a:p>
            <a:pPr marL="342900" indent="-342900">
              <a:lnSpc>
                <a:spcPts val="3200"/>
              </a:lnSpc>
              <a:buAutoNum type="arabicParenR"/>
            </a:pPr>
            <a:r>
              <a:rPr lang="ru-RU" sz="2200" b="1" dirty="0">
                <a:solidFill>
                  <a:srgbClr val="003274"/>
                </a:solidFill>
              </a:rPr>
              <a:t>Если новый объект не удовлетворяет необходимым условиям существования </a:t>
            </a:r>
            <a:r>
              <a:rPr lang="ru-RU" sz="2200" b="1" dirty="0" smtClean="0">
                <a:solidFill>
                  <a:srgbClr val="003274"/>
                </a:solidFill>
              </a:rPr>
              <a:t>объекта, </a:t>
            </a:r>
            <a:r>
              <a:rPr lang="ru-RU" sz="2200" b="1" dirty="0">
                <a:solidFill>
                  <a:srgbClr val="003274"/>
                </a:solidFill>
              </a:rPr>
              <a:t>выполнить процедуру </a:t>
            </a:r>
            <a:r>
              <a:rPr lang="ru-RU" sz="2200" b="1" dirty="0" smtClean="0">
                <a:solidFill>
                  <a:srgbClr val="003274"/>
                </a:solidFill>
              </a:rPr>
              <a:t>случайного дополнения </a:t>
            </a:r>
            <a:r>
              <a:rPr lang="ru-RU" sz="2200" b="1" dirty="0">
                <a:solidFill>
                  <a:srgbClr val="003274"/>
                </a:solidFill>
              </a:rPr>
              <a:t>лучей до </a:t>
            </a:r>
            <a:r>
              <a:rPr lang="ru-RU" sz="2200" b="1" dirty="0" smtClean="0">
                <a:solidFill>
                  <a:srgbClr val="003274"/>
                </a:solidFill>
              </a:rPr>
              <a:t>заданного </a:t>
            </a:r>
            <a:r>
              <a:rPr lang="ru-RU" sz="2200" b="1" dirty="0">
                <a:solidFill>
                  <a:srgbClr val="003274"/>
                </a:solidFill>
              </a:rPr>
              <a:t>количества </a:t>
            </a:r>
            <a:r>
              <a:rPr lang="ru-RU" sz="2200" b="1" dirty="0" smtClean="0">
                <a:solidFill>
                  <a:srgbClr val="003274"/>
                </a:solidFill>
              </a:rPr>
              <a:t>пересечений</a:t>
            </a:r>
            <a:endParaRPr lang="ru-RU" sz="2200" b="1" dirty="0">
              <a:solidFill>
                <a:srgbClr val="003274"/>
              </a:solidFill>
            </a:endParaRPr>
          </a:p>
          <a:p>
            <a:pPr marL="342900" indent="-342900">
              <a:lnSpc>
                <a:spcPts val="3200"/>
              </a:lnSpc>
              <a:buAutoNum type="arabicParenR"/>
            </a:pPr>
            <a:r>
              <a:rPr lang="ru-RU" sz="2200" b="1" dirty="0">
                <a:solidFill>
                  <a:srgbClr val="003274"/>
                </a:solidFill>
              </a:rPr>
              <a:t>После шага 5 объект может содержать избыточное количество пересечений. В этом случае выполняется исключение избыточности по количеству </a:t>
            </a:r>
            <a:r>
              <a:rPr lang="ru-RU" sz="2200" b="1" dirty="0" smtClean="0">
                <a:solidFill>
                  <a:srgbClr val="003274"/>
                </a:solidFill>
              </a:rPr>
              <a:t>пересечений</a:t>
            </a:r>
            <a:endParaRPr lang="ru-RU" sz="2200" b="1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аблиц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Диаграмм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аймлайн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Карт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SmartArt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Контакт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ьный слайд_ДСП / КТ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итульный слайд без логотипа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Содержание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Перебивоч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Акцентн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Цветные фоны (для публичных выступлений)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Слайды с изображениями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135157</TotalTime>
  <Words>2094</Words>
  <Application>Microsoft Office PowerPoint</Application>
  <PresentationFormat>Произвольный</PresentationFormat>
  <Paragraphs>164</Paragraphs>
  <Slides>24</Slides>
  <Notes>23</Notes>
  <HiddenSlides>0</HiddenSlides>
  <MMClips>0</MMClips>
  <ScaleCrop>false</ScaleCrop>
  <HeadingPairs>
    <vt:vector size="6" baseType="variant">
      <vt:variant>
        <vt:lpstr>Тема</vt:lpstr>
      </vt:variant>
      <vt:variant>
        <vt:i4>15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40" baseType="lpstr">
      <vt:lpstr>Титульный слайд</vt:lpstr>
      <vt:lpstr>Титульный слайд_ДСП / КТ</vt:lpstr>
      <vt:lpstr>Титульный слайд без логотипа</vt:lpstr>
      <vt:lpstr>Содержание</vt:lpstr>
      <vt:lpstr>Перебивочный слайд</vt:lpstr>
      <vt:lpstr>Акцентные слайды</vt:lpstr>
      <vt:lpstr>Цветные фоны (для публичных выступлений)</vt:lpstr>
      <vt:lpstr>Текстовые слайды</vt:lpstr>
      <vt:lpstr>Слайды с изображениями</vt:lpstr>
      <vt:lpstr>Таблицы</vt:lpstr>
      <vt:lpstr>Диаграммы</vt:lpstr>
      <vt:lpstr>Таймлайны</vt:lpstr>
      <vt:lpstr>Карты</vt:lpstr>
      <vt:lpstr>SmartArt</vt:lpstr>
      <vt:lpstr>Контакты</vt:lpstr>
      <vt:lpstr>Equation</vt:lpstr>
      <vt:lpstr>Применение инструментов искусственного интеллекта для разработки алгоритма реконструкции изображений для малодозной рентгеновской компьютерной томографии молочной железы</vt:lpstr>
      <vt:lpstr>План доклада</vt:lpstr>
      <vt:lpstr>Две схемы томосинтеза молочной железы</vt:lpstr>
      <vt:lpstr>Упрощенная геометрия реконструкции</vt:lpstr>
      <vt:lpstr>Примеры реконструкции</vt:lpstr>
      <vt:lpstr>Три стадии алгоритма</vt:lpstr>
      <vt:lpstr>Критерий оптимизации и шаги GA</vt:lpstr>
      <vt:lpstr>GA: алгоритм генерации объекта </vt:lpstr>
      <vt:lpstr>GA: алгоритм работы оператора скрещивания </vt:lpstr>
      <vt:lpstr>GA: алгоритм работы оператора мутации </vt:lpstr>
      <vt:lpstr>Результаты  работы GA </vt:lpstr>
      <vt:lpstr>Алгоритм реконструкции и U-Net </vt:lpstr>
      <vt:lpstr>Суть нашей модификации U-Net </vt:lpstr>
      <vt:lpstr>Обучение U-Net: локализация </vt:lpstr>
      <vt:lpstr>Обучение U-Net: 1-я итерация реконструкции </vt:lpstr>
      <vt:lpstr>Обучение U-Net: последующие итерации </vt:lpstr>
      <vt:lpstr>Результаты локализации структур </vt:lpstr>
      <vt:lpstr>Дополнение лучей </vt:lpstr>
      <vt:lpstr>Результаты уточненной реконструкции </vt:lpstr>
      <vt:lpstr>Критерий Фуко-Релея </vt:lpstr>
      <vt:lpstr>Реконструкции периодических структур </vt:lpstr>
      <vt:lpstr>Карты разрешения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Поспелова</dc:creator>
  <cp:lastModifiedBy>Коновалов Александр Борисович</cp:lastModifiedBy>
  <cp:revision>797</cp:revision>
  <cp:lastPrinted>2022-03-29T16:00:11Z</cp:lastPrinted>
  <dcterms:created xsi:type="dcterms:W3CDTF">2021-10-19T14:08:40Z</dcterms:created>
  <dcterms:modified xsi:type="dcterms:W3CDTF">2025-05-15T16:02:21Z</dcterms:modified>
</cp:coreProperties>
</file>